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8288000" cy="10287000"/>
  <p:notesSz cx="6858000" cy="9144000"/>
  <p:embeddedFontLst>
    <p:embeddedFont>
      <p:font typeface="Gagalin" charset="1" panose="00000500000000000000"/>
      <p:regular r:id="rId21"/>
    </p:embeddedFont>
    <p:embeddedFont>
      <p:font typeface="Open Sans" charset="1" panose="0000000000000000000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2" Target="../media/image53.png" Type="http://schemas.openxmlformats.org/officeDocument/2006/relationships/image"/><Relationship Id="rId3" Target="../media/image54.png" Type="http://schemas.openxmlformats.org/officeDocument/2006/relationships/image"/><Relationship Id="rId4" Target="../media/image4.png" Type="http://schemas.openxmlformats.org/officeDocument/2006/relationships/image"/><Relationship Id="rId5" Target="../media/image10.png" Type="http://schemas.openxmlformats.org/officeDocument/2006/relationships/image"/><Relationship Id="rId6" Target="../media/image11.svg" Type="http://schemas.openxmlformats.org/officeDocument/2006/relationships/image"/><Relationship Id="rId7" Target="../media/image8.png" Type="http://schemas.openxmlformats.org/officeDocument/2006/relationships/image"/><Relationship Id="rId8" Target="../media/image55.png" Type="http://schemas.openxmlformats.org/officeDocument/2006/relationships/image"/><Relationship Id="rId9" Target="../media/image18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1.png" Type="http://schemas.openxmlformats.org/officeDocument/2006/relationships/image"/><Relationship Id="rId11" Target="../media/image62.png" Type="http://schemas.openxmlformats.org/officeDocument/2006/relationships/image"/><Relationship Id="rId12" Target="../media/image12.png" Type="http://schemas.openxmlformats.org/officeDocument/2006/relationships/image"/><Relationship Id="rId13" Target="../media/image13.svg" Type="http://schemas.openxmlformats.org/officeDocument/2006/relationships/image"/><Relationship Id="rId2" Target="../media/image56.png" Type="http://schemas.openxmlformats.org/officeDocument/2006/relationships/image"/><Relationship Id="rId3" Target="../media/image4.pn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57.png" Type="http://schemas.openxmlformats.org/officeDocument/2006/relationships/image"/><Relationship Id="rId7" Target="../media/image58.svg" Type="http://schemas.openxmlformats.org/officeDocument/2006/relationships/image"/><Relationship Id="rId8" Target="../media/image59.png" Type="http://schemas.openxmlformats.org/officeDocument/2006/relationships/image"/><Relationship Id="rId9" Target="../media/image60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7.png" Type="http://schemas.openxmlformats.org/officeDocument/2006/relationships/image"/><Relationship Id="rId11" Target="../media/image68.svg" Type="http://schemas.openxmlformats.org/officeDocument/2006/relationships/image"/><Relationship Id="rId12" Target="../media/image69.png" Type="http://schemas.openxmlformats.org/officeDocument/2006/relationships/image"/><Relationship Id="rId13" Target="../media/image70.svg" Type="http://schemas.openxmlformats.org/officeDocument/2006/relationships/image"/><Relationship Id="rId14" Target="../media/image12.png" Type="http://schemas.openxmlformats.org/officeDocument/2006/relationships/image"/><Relationship Id="rId15" Target="../media/image13.svg" Type="http://schemas.openxmlformats.org/officeDocument/2006/relationships/image"/><Relationship Id="rId2" Target="../media/image63.png" Type="http://schemas.openxmlformats.org/officeDocument/2006/relationships/image"/><Relationship Id="rId3" Target="../media/image4.pn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64.png" Type="http://schemas.openxmlformats.org/officeDocument/2006/relationships/image"/><Relationship Id="rId7" Target="../media/image65.svg" Type="http://schemas.openxmlformats.org/officeDocument/2006/relationships/image"/><Relationship Id="rId8" Target="../media/image15.png" Type="http://schemas.openxmlformats.org/officeDocument/2006/relationships/image"/><Relationship Id="rId9" Target="../media/image66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2.svg" Type="http://schemas.openxmlformats.org/officeDocument/2006/relationships/image"/><Relationship Id="rId11" Target="../media/image7.png" Type="http://schemas.openxmlformats.org/officeDocument/2006/relationships/image"/><Relationship Id="rId12" Target="../media/image75.png" Type="http://schemas.openxmlformats.org/officeDocument/2006/relationships/image"/><Relationship Id="rId13" Target="../media/image76.png" Type="http://schemas.openxmlformats.org/officeDocument/2006/relationships/image"/><Relationship Id="rId2" Target="../media/image71.png" Type="http://schemas.openxmlformats.org/officeDocument/2006/relationships/image"/><Relationship Id="rId3" Target="../media/image72.png" Type="http://schemas.openxmlformats.org/officeDocument/2006/relationships/image"/><Relationship Id="rId4" Target="../media/image73.svg" Type="http://schemas.openxmlformats.org/officeDocument/2006/relationships/image"/><Relationship Id="rId5" Target="../media/image74.png" Type="http://schemas.openxmlformats.org/officeDocument/2006/relationships/image"/><Relationship Id="rId6" Target="../media/image47.png" Type="http://schemas.openxmlformats.org/officeDocument/2006/relationships/image"/><Relationship Id="rId7" Target="../media/image45.png" Type="http://schemas.openxmlformats.org/officeDocument/2006/relationships/image"/><Relationship Id="rId8" Target="../media/image46.svg" Type="http://schemas.openxmlformats.org/officeDocument/2006/relationships/image"/><Relationship Id="rId9" Target="../media/image41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7.jpeg" Type="http://schemas.openxmlformats.org/officeDocument/2006/relationships/image"/><Relationship Id="rId3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5.jpeg" Type="http://schemas.openxmlformats.org/officeDocument/2006/relationships/image"/><Relationship Id="rId5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svg" Type="http://schemas.openxmlformats.org/officeDocument/2006/relationships/image"/><Relationship Id="rId2" Target="../media/image4.pn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Relationship Id="rId6" Target="../media/image9.png" Type="http://schemas.openxmlformats.org/officeDocument/2006/relationships/image"/><Relationship Id="rId7" Target="../media/image10.png" Type="http://schemas.openxmlformats.org/officeDocument/2006/relationships/image"/><Relationship Id="rId8" Target="../media/image11.sv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svg" Type="http://schemas.openxmlformats.org/officeDocument/2006/relationships/image"/><Relationship Id="rId12" Target="../media/image12.png" Type="http://schemas.openxmlformats.org/officeDocument/2006/relationships/image"/><Relationship Id="rId13" Target="../media/image13.svg" Type="http://schemas.openxmlformats.org/officeDocument/2006/relationships/image"/><Relationship Id="rId2" Target="../media/image4.png" Type="http://schemas.openxmlformats.org/officeDocument/2006/relationships/image"/><Relationship Id="rId3" Target="../media/image14.pn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Relationship Id="rId7" Target="../media/image18.png" Type="http://schemas.openxmlformats.org/officeDocument/2006/relationships/image"/><Relationship Id="rId8" Target="../media/image10.png" Type="http://schemas.openxmlformats.org/officeDocument/2006/relationships/image"/><Relationship Id="rId9" Target="../media/image11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png" Type="http://schemas.openxmlformats.org/officeDocument/2006/relationships/image"/><Relationship Id="rId11" Target="../media/image25.svg" Type="http://schemas.openxmlformats.org/officeDocument/2006/relationships/image"/><Relationship Id="rId12" Target="../media/image26.png" Type="http://schemas.openxmlformats.org/officeDocument/2006/relationships/image"/><Relationship Id="rId13" Target="../media/image27.png" Type="http://schemas.openxmlformats.org/officeDocument/2006/relationships/image"/><Relationship Id="rId14" Target="../media/image28.svg" Type="http://schemas.openxmlformats.org/officeDocument/2006/relationships/image"/><Relationship Id="rId15" Target="../media/image12.png" Type="http://schemas.openxmlformats.org/officeDocument/2006/relationships/image"/><Relationship Id="rId16" Target="../media/image13.svg" Type="http://schemas.openxmlformats.org/officeDocument/2006/relationships/image"/><Relationship Id="rId2" Target="../media/image4.png" Type="http://schemas.openxmlformats.org/officeDocument/2006/relationships/image"/><Relationship Id="rId3" Target="../media/image21.pn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Relationship Id="rId8" Target="../media/image22.png" Type="http://schemas.openxmlformats.org/officeDocument/2006/relationships/image"/><Relationship Id="rId9" Target="../media/image23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2.png" Type="http://schemas.openxmlformats.org/officeDocument/2006/relationships/image"/><Relationship Id="rId11" Target="../media/image33.svg" Type="http://schemas.openxmlformats.org/officeDocument/2006/relationships/image"/><Relationship Id="rId12" Target="../media/image34.png" Type="http://schemas.openxmlformats.org/officeDocument/2006/relationships/image"/><Relationship Id="rId13" Target="../media/image35.png" Type="http://schemas.openxmlformats.org/officeDocument/2006/relationships/image"/><Relationship Id="rId14" Target="../media/image36.png" Type="http://schemas.openxmlformats.org/officeDocument/2006/relationships/image"/><Relationship Id="rId15" Target="../media/image37.png" Type="http://schemas.openxmlformats.org/officeDocument/2006/relationships/image"/><Relationship Id="rId16" Target="../media/image12.png" Type="http://schemas.openxmlformats.org/officeDocument/2006/relationships/image"/><Relationship Id="rId17" Target="../media/image13.svg" Type="http://schemas.openxmlformats.org/officeDocument/2006/relationships/image"/><Relationship Id="rId2" Target="../media/image4.png" Type="http://schemas.openxmlformats.org/officeDocument/2006/relationships/image"/><Relationship Id="rId3" Target="../media/image29.pn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Relationship Id="rId8" Target="../media/image30.png" Type="http://schemas.openxmlformats.org/officeDocument/2006/relationships/image"/><Relationship Id="rId9" Target="../media/image31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0.svg" Type="http://schemas.openxmlformats.org/officeDocument/2006/relationships/image"/><Relationship Id="rId11" Target="../media/image41.png" Type="http://schemas.openxmlformats.org/officeDocument/2006/relationships/image"/><Relationship Id="rId12" Target="../media/image42.svg" Type="http://schemas.openxmlformats.org/officeDocument/2006/relationships/image"/><Relationship Id="rId13" Target="../media/image43.png" Type="http://schemas.openxmlformats.org/officeDocument/2006/relationships/image"/><Relationship Id="rId14" Target="../media/image44.svg" Type="http://schemas.openxmlformats.org/officeDocument/2006/relationships/image"/><Relationship Id="rId15" Target="../media/image45.png" Type="http://schemas.openxmlformats.org/officeDocument/2006/relationships/image"/><Relationship Id="rId16" Target="../media/image46.svg" Type="http://schemas.openxmlformats.org/officeDocument/2006/relationships/image"/><Relationship Id="rId17" Target="../media/image47.png" Type="http://schemas.openxmlformats.org/officeDocument/2006/relationships/image"/><Relationship Id="rId18" Target="../media/image12.png" Type="http://schemas.openxmlformats.org/officeDocument/2006/relationships/image"/><Relationship Id="rId19" Target="../media/image13.svg" Type="http://schemas.openxmlformats.org/officeDocument/2006/relationships/image"/><Relationship Id="rId2" Target="../media/image4.png" Type="http://schemas.openxmlformats.org/officeDocument/2006/relationships/image"/><Relationship Id="rId3" Target="../media/image38.pn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Relationship Id="rId8" Target="../media/image37.png" Type="http://schemas.openxmlformats.org/officeDocument/2006/relationships/image"/><Relationship Id="rId9" Target="../media/image39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9.png" Type="http://schemas.openxmlformats.org/officeDocument/2006/relationships/image"/><Relationship Id="rId11" Target="../media/image50.svg" Type="http://schemas.openxmlformats.org/officeDocument/2006/relationships/image"/><Relationship Id="rId12" Target="../media/image34.png" Type="http://schemas.openxmlformats.org/officeDocument/2006/relationships/image"/><Relationship Id="rId13" Target="../media/image32.png" Type="http://schemas.openxmlformats.org/officeDocument/2006/relationships/image"/><Relationship Id="rId14" Target="../media/image33.svg" Type="http://schemas.openxmlformats.org/officeDocument/2006/relationships/image"/><Relationship Id="rId15" Target="../media/image51.png" Type="http://schemas.openxmlformats.org/officeDocument/2006/relationships/image"/><Relationship Id="rId16" Target="../media/image12.png" Type="http://schemas.openxmlformats.org/officeDocument/2006/relationships/image"/><Relationship Id="rId17" Target="../media/image13.svg" Type="http://schemas.openxmlformats.org/officeDocument/2006/relationships/image"/><Relationship Id="rId2" Target="../media/image4.png" Type="http://schemas.openxmlformats.org/officeDocument/2006/relationships/image"/><Relationship Id="rId3" Target="../media/image48.pn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Relationship Id="rId8" Target="../media/image37.png" Type="http://schemas.openxmlformats.org/officeDocument/2006/relationships/image"/><Relationship Id="rId9" Target="../media/image7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7259300" y="0"/>
            <a:ext cx="1028700" cy="10287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5833D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529585" y="271207"/>
            <a:ext cx="354178" cy="486286"/>
          </a:xfrm>
          <a:custGeom>
            <a:avLst/>
            <a:gdLst/>
            <a:ahLst/>
            <a:cxnLst/>
            <a:rect r="r" b="b" t="t" l="l"/>
            <a:pathLst>
              <a:path h="486286" w="354178">
                <a:moveTo>
                  <a:pt x="0" y="0"/>
                </a:moveTo>
                <a:lnTo>
                  <a:pt x="354178" y="0"/>
                </a:lnTo>
                <a:lnTo>
                  <a:pt x="354178" y="486286"/>
                </a:lnTo>
                <a:lnTo>
                  <a:pt x="0" y="4862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201005" y="2111579"/>
            <a:ext cx="10152868" cy="5316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5644"/>
              </a:lnSpc>
            </a:pPr>
            <a:r>
              <a:rPr lang="en-US" sz="11174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Záhradkár 101</a:t>
            </a:r>
          </a:p>
          <a:p>
            <a:pPr algn="r">
              <a:lnSpc>
                <a:spcPts val="11200"/>
              </a:lnSpc>
            </a:pPr>
            <a:r>
              <a:rPr lang="en-US" sz="8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Plánovanie záhrad</a:t>
            </a:r>
          </a:p>
          <a:p>
            <a:pPr algn="r">
              <a:lnSpc>
                <a:spcPts val="15644"/>
              </a:lnSpc>
              <a:spcBef>
                <a:spcPct val="0"/>
              </a:spcBef>
            </a:pPr>
          </a:p>
        </p:txBody>
      </p:sp>
      <p:sp>
        <p:nvSpPr>
          <p:cNvPr name="Freeform 8" id="8"/>
          <p:cNvSpPr/>
          <p:nvPr/>
        </p:nvSpPr>
        <p:spPr>
          <a:xfrm flipH="false" flipV="false" rot="-5245228">
            <a:off x="5809334" y="1472048"/>
            <a:ext cx="1441062" cy="1889917"/>
          </a:xfrm>
          <a:custGeom>
            <a:avLst/>
            <a:gdLst/>
            <a:ahLst/>
            <a:cxnLst/>
            <a:rect r="r" b="b" t="t" l="l"/>
            <a:pathLst>
              <a:path h="1889917" w="1441062">
                <a:moveTo>
                  <a:pt x="0" y="0"/>
                </a:moveTo>
                <a:lnTo>
                  <a:pt x="1441062" y="0"/>
                </a:lnTo>
                <a:lnTo>
                  <a:pt x="1441062" y="1889917"/>
                </a:lnTo>
                <a:lnTo>
                  <a:pt x="0" y="18899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59300" y="0"/>
            <a:ext cx="1028700" cy="10287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583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77758" y="-2032148"/>
            <a:ext cx="14680885" cy="15926009"/>
          </a:xfrm>
          <a:custGeom>
            <a:avLst/>
            <a:gdLst/>
            <a:ahLst/>
            <a:cxnLst/>
            <a:rect r="r" b="b" t="t" l="l"/>
            <a:pathLst>
              <a:path h="15926009" w="14680885">
                <a:moveTo>
                  <a:pt x="0" y="0"/>
                </a:moveTo>
                <a:lnTo>
                  <a:pt x="14680885" y="0"/>
                </a:lnTo>
                <a:lnTo>
                  <a:pt x="14680885" y="15926009"/>
                </a:lnTo>
                <a:lnTo>
                  <a:pt x="0" y="159260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400000">
            <a:off x="5248829" y="7442455"/>
            <a:ext cx="2242066" cy="549288"/>
          </a:xfrm>
          <a:custGeom>
            <a:avLst/>
            <a:gdLst/>
            <a:ahLst/>
            <a:cxnLst/>
            <a:rect r="r" b="b" t="t" l="l"/>
            <a:pathLst>
              <a:path h="549288" w="2242066">
                <a:moveTo>
                  <a:pt x="0" y="0"/>
                </a:moveTo>
                <a:lnTo>
                  <a:pt x="2242066" y="0"/>
                </a:lnTo>
                <a:lnTo>
                  <a:pt x="2242066" y="549287"/>
                </a:lnTo>
                <a:lnTo>
                  <a:pt x="0" y="549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5007" r="0" b="-2303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990600"/>
            <a:ext cx="5847970" cy="707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2"/>
              </a:lnSpc>
            </a:pPr>
            <a:r>
              <a:rPr lang="en-US" sz="4400">
                <a:solidFill>
                  <a:srgbClr val="30211C"/>
                </a:solidFill>
                <a:latin typeface="Gagalin"/>
                <a:ea typeface="Gagalin"/>
                <a:cs typeface="Gagalin"/>
                <a:sym typeface="Gagalin"/>
              </a:rPr>
              <a:t>Vertikálne pestovanie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4209738">
            <a:off x="5291051" y="670720"/>
            <a:ext cx="545920" cy="715960"/>
          </a:xfrm>
          <a:custGeom>
            <a:avLst/>
            <a:gdLst/>
            <a:ahLst/>
            <a:cxnLst/>
            <a:rect r="r" b="b" t="t" l="l"/>
            <a:pathLst>
              <a:path h="715960" w="545920">
                <a:moveTo>
                  <a:pt x="0" y="0"/>
                </a:moveTo>
                <a:lnTo>
                  <a:pt x="545920" y="0"/>
                </a:lnTo>
                <a:lnTo>
                  <a:pt x="545920" y="715960"/>
                </a:lnTo>
                <a:lnTo>
                  <a:pt x="0" y="7159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028700" y="2005548"/>
            <a:ext cx="4746863" cy="684572"/>
            <a:chOff x="0" y="0"/>
            <a:chExt cx="5636006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636006" cy="812800"/>
            </a:xfrm>
            <a:custGeom>
              <a:avLst/>
              <a:gdLst/>
              <a:ahLst/>
              <a:cxnLst/>
              <a:rect r="r" b="b" t="t" l="l"/>
              <a:pathLst>
                <a:path h="812800" w="5636006">
                  <a:moveTo>
                    <a:pt x="0" y="0"/>
                  </a:moveTo>
                  <a:lnTo>
                    <a:pt x="5636006" y="0"/>
                  </a:lnTo>
                  <a:lnTo>
                    <a:pt x="563600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BC898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5636006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4291172" y="3394969"/>
            <a:ext cx="2968128" cy="4952082"/>
            <a:chOff x="0" y="0"/>
            <a:chExt cx="3524093" cy="587966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524093" cy="5879665"/>
            </a:xfrm>
            <a:custGeom>
              <a:avLst/>
              <a:gdLst/>
              <a:ahLst/>
              <a:cxnLst/>
              <a:rect r="r" b="b" t="t" l="l"/>
              <a:pathLst>
                <a:path h="5879665" w="3524093">
                  <a:moveTo>
                    <a:pt x="0" y="0"/>
                  </a:moveTo>
                  <a:lnTo>
                    <a:pt x="3524093" y="0"/>
                  </a:lnTo>
                  <a:lnTo>
                    <a:pt x="3524093" y="5879665"/>
                  </a:lnTo>
                  <a:lnTo>
                    <a:pt x="0" y="5879665"/>
                  </a:lnTo>
                  <a:close/>
                </a:path>
              </a:pathLst>
            </a:custGeom>
            <a:solidFill>
              <a:srgbClr val="B6D30E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3524093" cy="59177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Na rovnú vertikálnu stenu sadíme paradajky, hrach či ťahavú fazuľu. </a:t>
              </a: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-10800000">
            <a:off x="12935049" y="2234032"/>
            <a:ext cx="2301356" cy="912174"/>
          </a:xfrm>
          <a:custGeom>
            <a:avLst/>
            <a:gdLst/>
            <a:ahLst/>
            <a:cxnLst/>
            <a:rect r="r" b="b" t="t" l="l"/>
            <a:pathLst>
              <a:path h="912174" w="2301356">
                <a:moveTo>
                  <a:pt x="0" y="0"/>
                </a:moveTo>
                <a:lnTo>
                  <a:pt x="2301357" y="0"/>
                </a:lnTo>
                <a:lnTo>
                  <a:pt x="2301357" y="912174"/>
                </a:lnTo>
                <a:lnTo>
                  <a:pt x="0" y="9121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270644" y="6805425"/>
            <a:ext cx="2301356" cy="912174"/>
          </a:xfrm>
          <a:custGeom>
            <a:avLst/>
            <a:gdLst/>
            <a:ahLst/>
            <a:cxnLst/>
            <a:rect r="r" b="b" t="t" l="l"/>
            <a:pathLst>
              <a:path h="912174" w="2301356">
                <a:moveTo>
                  <a:pt x="0" y="0"/>
                </a:moveTo>
                <a:lnTo>
                  <a:pt x="2301356" y="0"/>
                </a:lnTo>
                <a:lnTo>
                  <a:pt x="2301356" y="912174"/>
                </a:lnTo>
                <a:lnTo>
                  <a:pt x="0" y="9121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5400000">
            <a:off x="10655841" y="7442455"/>
            <a:ext cx="2242066" cy="549288"/>
          </a:xfrm>
          <a:custGeom>
            <a:avLst/>
            <a:gdLst/>
            <a:ahLst/>
            <a:cxnLst/>
            <a:rect r="r" b="b" t="t" l="l"/>
            <a:pathLst>
              <a:path h="549288" w="2242066">
                <a:moveTo>
                  <a:pt x="0" y="0"/>
                </a:moveTo>
                <a:lnTo>
                  <a:pt x="2242066" y="0"/>
                </a:lnTo>
                <a:lnTo>
                  <a:pt x="2242066" y="549287"/>
                </a:lnTo>
                <a:lnTo>
                  <a:pt x="0" y="549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5007" r="0" b="-23030"/>
            </a:stretch>
          </a:blipFill>
        </p:spPr>
      </p:sp>
      <p:graphicFrame>
        <p:nvGraphicFramePr>
          <p:cNvPr name="Table 18" id="18"/>
          <p:cNvGraphicFramePr>
            <a:graphicFrameLocks noGrp="true"/>
          </p:cNvGraphicFramePr>
          <p:nvPr/>
        </p:nvGraphicFramePr>
        <p:xfrm>
          <a:off x="6095218" y="3602799"/>
          <a:ext cx="5956300" cy="4114800"/>
        </p:xfrm>
        <a:graphic>
          <a:graphicData uri="http://schemas.openxmlformats.org/drawingml/2006/table">
            <a:tbl>
              <a:tblPr/>
              <a:tblGrid>
                <a:gridCol w="536834"/>
                <a:gridCol w="1220658"/>
                <a:gridCol w="1220658"/>
                <a:gridCol w="1220658"/>
                <a:gridCol w="1220658"/>
                <a:gridCol w="536834"/>
              </a:tblGrid>
              <a:tr h="10287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87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87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87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19" id="19"/>
          <p:cNvSpPr/>
          <p:nvPr/>
        </p:nvSpPr>
        <p:spPr>
          <a:xfrm flipH="false" flipV="false" rot="0">
            <a:off x="6876670" y="3602799"/>
            <a:ext cx="836080" cy="942062"/>
          </a:xfrm>
          <a:custGeom>
            <a:avLst/>
            <a:gdLst/>
            <a:ahLst/>
            <a:cxnLst/>
            <a:rect r="r" b="b" t="t" l="l"/>
            <a:pathLst>
              <a:path h="942062" w="836080">
                <a:moveTo>
                  <a:pt x="0" y="0"/>
                </a:moveTo>
                <a:lnTo>
                  <a:pt x="836080" y="0"/>
                </a:lnTo>
                <a:lnTo>
                  <a:pt x="836080" y="942062"/>
                </a:lnTo>
                <a:lnTo>
                  <a:pt x="0" y="9420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662412" y="3763018"/>
            <a:ext cx="821911" cy="781843"/>
          </a:xfrm>
          <a:custGeom>
            <a:avLst/>
            <a:gdLst/>
            <a:ahLst/>
            <a:cxnLst/>
            <a:rect r="r" b="b" t="t" l="l"/>
            <a:pathLst>
              <a:path h="781843" w="821911">
                <a:moveTo>
                  <a:pt x="0" y="0"/>
                </a:moveTo>
                <a:lnTo>
                  <a:pt x="821912" y="0"/>
                </a:lnTo>
                <a:lnTo>
                  <a:pt x="821912" y="781843"/>
                </a:lnTo>
                <a:lnTo>
                  <a:pt x="0" y="78184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0549977" y="3682909"/>
            <a:ext cx="635892" cy="942062"/>
          </a:xfrm>
          <a:custGeom>
            <a:avLst/>
            <a:gdLst/>
            <a:ahLst/>
            <a:cxnLst/>
            <a:rect r="r" b="b" t="t" l="l"/>
            <a:pathLst>
              <a:path h="942062" w="635892">
                <a:moveTo>
                  <a:pt x="0" y="0"/>
                </a:moveTo>
                <a:lnTo>
                  <a:pt x="635892" y="0"/>
                </a:lnTo>
                <a:lnTo>
                  <a:pt x="635892" y="942062"/>
                </a:lnTo>
                <a:lnTo>
                  <a:pt x="0" y="9420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1240252" y="2050295"/>
            <a:ext cx="4323759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Rovná stena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5236406" y="1569518"/>
            <a:ext cx="1977401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Fazuľa</a:t>
            </a:r>
          </a:p>
        </p:txBody>
      </p:sp>
      <p:sp>
        <p:nvSpPr>
          <p:cNvPr name="TextBox 24" id="24"/>
          <p:cNvSpPr txBox="true"/>
          <p:nvPr/>
        </p:nvSpPr>
        <p:spPr>
          <a:xfrm rot="-1338332">
            <a:off x="671018" y="5447552"/>
            <a:ext cx="2385981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Paradajky</a:t>
            </a:r>
          </a:p>
        </p:txBody>
      </p:sp>
      <p:sp>
        <p:nvSpPr>
          <p:cNvPr name="TextBox 25" id="25"/>
          <p:cNvSpPr txBox="true"/>
          <p:nvPr/>
        </p:nvSpPr>
        <p:spPr>
          <a:xfrm rot="-1338332">
            <a:off x="967552" y="7242727"/>
            <a:ext cx="2301826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Hrach</a:t>
            </a: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6876670" y="5654003"/>
            <a:ext cx="836080" cy="942062"/>
          </a:xfrm>
          <a:custGeom>
            <a:avLst/>
            <a:gdLst/>
            <a:ahLst/>
            <a:cxnLst/>
            <a:rect r="r" b="b" t="t" l="l"/>
            <a:pathLst>
              <a:path h="942062" w="836080">
                <a:moveTo>
                  <a:pt x="0" y="0"/>
                </a:moveTo>
                <a:lnTo>
                  <a:pt x="836080" y="0"/>
                </a:lnTo>
                <a:lnTo>
                  <a:pt x="836080" y="942062"/>
                </a:lnTo>
                <a:lnTo>
                  <a:pt x="0" y="9420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6876670" y="4544861"/>
            <a:ext cx="836080" cy="942062"/>
          </a:xfrm>
          <a:custGeom>
            <a:avLst/>
            <a:gdLst/>
            <a:ahLst/>
            <a:cxnLst/>
            <a:rect r="r" b="b" t="t" l="l"/>
            <a:pathLst>
              <a:path h="942062" w="836080">
                <a:moveTo>
                  <a:pt x="0" y="0"/>
                </a:moveTo>
                <a:lnTo>
                  <a:pt x="836080" y="0"/>
                </a:lnTo>
                <a:lnTo>
                  <a:pt x="836080" y="942063"/>
                </a:lnTo>
                <a:lnTo>
                  <a:pt x="0" y="9420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6876670" y="6596065"/>
            <a:ext cx="836080" cy="942062"/>
          </a:xfrm>
          <a:custGeom>
            <a:avLst/>
            <a:gdLst/>
            <a:ahLst/>
            <a:cxnLst/>
            <a:rect r="r" b="b" t="t" l="l"/>
            <a:pathLst>
              <a:path h="942062" w="836080">
                <a:moveTo>
                  <a:pt x="0" y="0"/>
                </a:moveTo>
                <a:lnTo>
                  <a:pt x="836080" y="0"/>
                </a:lnTo>
                <a:lnTo>
                  <a:pt x="836080" y="942063"/>
                </a:lnTo>
                <a:lnTo>
                  <a:pt x="0" y="9420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8662412" y="4788620"/>
            <a:ext cx="821911" cy="781843"/>
          </a:xfrm>
          <a:custGeom>
            <a:avLst/>
            <a:gdLst/>
            <a:ahLst/>
            <a:cxnLst/>
            <a:rect r="r" b="b" t="t" l="l"/>
            <a:pathLst>
              <a:path h="781843" w="821911">
                <a:moveTo>
                  <a:pt x="0" y="0"/>
                </a:moveTo>
                <a:lnTo>
                  <a:pt x="821912" y="0"/>
                </a:lnTo>
                <a:lnTo>
                  <a:pt x="821912" y="781843"/>
                </a:lnTo>
                <a:lnTo>
                  <a:pt x="0" y="78184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8662412" y="5814222"/>
            <a:ext cx="821911" cy="781843"/>
          </a:xfrm>
          <a:custGeom>
            <a:avLst/>
            <a:gdLst/>
            <a:ahLst/>
            <a:cxnLst/>
            <a:rect r="r" b="b" t="t" l="l"/>
            <a:pathLst>
              <a:path h="781843" w="821911">
                <a:moveTo>
                  <a:pt x="0" y="0"/>
                </a:moveTo>
                <a:lnTo>
                  <a:pt x="821912" y="0"/>
                </a:lnTo>
                <a:lnTo>
                  <a:pt x="821912" y="781843"/>
                </a:lnTo>
                <a:lnTo>
                  <a:pt x="0" y="78184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8662412" y="6805425"/>
            <a:ext cx="821911" cy="781843"/>
          </a:xfrm>
          <a:custGeom>
            <a:avLst/>
            <a:gdLst/>
            <a:ahLst/>
            <a:cxnLst/>
            <a:rect r="r" b="b" t="t" l="l"/>
            <a:pathLst>
              <a:path h="781843" w="821911">
                <a:moveTo>
                  <a:pt x="0" y="0"/>
                </a:moveTo>
                <a:lnTo>
                  <a:pt x="821912" y="0"/>
                </a:lnTo>
                <a:lnTo>
                  <a:pt x="821912" y="781843"/>
                </a:lnTo>
                <a:lnTo>
                  <a:pt x="0" y="78184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0549977" y="4718137"/>
            <a:ext cx="635892" cy="942062"/>
          </a:xfrm>
          <a:custGeom>
            <a:avLst/>
            <a:gdLst/>
            <a:ahLst/>
            <a:cxnLst/>
            <a:rect r="r" b="b" t="t" l="l"/>
            <a:pathLst>
              <a:path h="942062" w="635892">
                <a:moveTo>
                  <a:pt x="0" y="0"/>
                </a:moveTo>
                <a:lnTo>
                  <a:pt x="635892" y="0"/>
                </a:lnTo>
                <a:lnTo>
                  <a:pt x="635892" y="942062"/>
                </a:lnTo>
                <a:lnTo>
                  <a:pt x="0" y="9420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0549977" y="5654003"/>
            <a:ext cx="635892" cy="942062"/>
          </a:xfrm>
          <a:custGeom>
            <a:avLst/>
            <a:gdLst/>
            <a:ahLst/>
            <a:cxnLst/>
            <a:rect r="r" b="b" t="t" l="l"/>
            <a:pathLst>
              <a:path h="942062" w="635892">
                <a:moveTo>
                  <a:pt x="0" y="0"/>
                </a:moveTo>
                <a:lnTo>
                  <a:pt x="635892" y="0"/>
                </a:lnTo>
                <a:lnTo>
                  <a:pt x="635892" y="942062"/>
                </a:lnTo>
                <a:lnTo>
                  <a:pt x="0" y="9420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0518469" y="6725315"/>
            <a:ext cx="635892" cy="942062"/>
          </a:xfrm>
          <a:custGeom>
            <a:avLst/>
            <a:gdLst/>
            <a:ahLst/>
            <a:cxnLst/>
            <a:rect r="r" b="b" t="t" l="l"/>
            <a:pathLst>
              <a:path h="942062" w="635892">
                <a:moveTo>
                  <a:pt x="0" y="0"/>
                </a:moveTo>
                <a:lnTo>
                  <a:pt x="635892" y="0"/>
                </a:lnTo>
                <a:lnTo>
                  <a:pt x="635892" y="942063"/>
                </a:lnTo>
                <a:lnTo>
                  <a:pt x="0" y="9420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1517363">
            <a:off x="2927161" y="4950197"/>
            <a:ext cx="2289023" cy="1348443"/>
          </a:xfrm>
          <a:custGeom>
            <a:avLst/>
            <a:gdLst/>
            <a:ahLst/>
            <a:cxnLst/>
            <a:rect r="r" b="b" t="t" l="l"/>
            <a:pathLst>
              <a:path h="1348443" w="2289023">
                <a:moveTo>
                  <a:pt x="0" y="0"/>
                </a:moveTo>
                <a:lnTo>
                  <a:pt x="2289023" y="0"/>
                </a:lnTo>
                <a:lnTo>
                  <a:pt x="2289023" y="1348443"/>
                </a:lnTo>
                <a:lnTo>
                  <a:pt x="0" y="134844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59300" y="0"/>
            <a:ext cx="1028700" cy="10287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583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77758" y="-2032148"/>
            <a:ext cx="14680885" cy="15926009"/>
          </a:xfrm>
          <a:custGeom>
            <a:avLst/>
            <a:gdLst/>
            <a:ahLst/>
            <a:cxnLst/>
            <a:rect r="r" b="b" t="t" l="l"/>
            <a:pathLst>
              <a:path h="15926009" w="14680885">
                <a:moveTo>
                  <a:pt x="0" y="0"/>
                </a:moveTo>
                <a:lnTo>
                  <a:pt x="14680885" y="0"/>
                </a:lnTo>
                <a:lnTo>
                  <a:pt x="14680885" y="15926009"/>
                </a:lnTo>
                <a:lnTo>
                  <a:pt x="0" y="159260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990600"/>
            <a:ext cx="5847970" cy="707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2"/>
              </a:lnSpc>
            </a:pPr>
            <a:r>
              <a:rPr lang="en-US" sz="4400">
                <a:solidFill>
                  <a:srgbClr val="30211C"/>
                </a:solidFill>
                <a:latin typeface="Gagalin"/>
                <a:ea typeface="Gagalin"/>
                <a:cs typeface="Gagalin"/>
                <a:sym typeface="Gagalin"/>
              </a:rPr>
              <a:t>Vertikálne pestovanie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-4209738">
            <a:off x="5291051" y="670720"/>
            <a:ext cx="545920" cy="715960"/>
          </a:xfrm>
          <a:custGeom>
            <a:avLst/>
            <a:gdLst/>
            <a:ahLst/>
            <a:cxnLst/>
            <a:rect r="r" b="b" t="t" l="l"/>
            <a:pathLst>
              <a:path h="715960" w="545920">
                <a:moveTo>
                  <a:pt x="0" y="0"/>
                </a:moveTo>
                <a:lnTo>
                  <a:pt x="545920" y="0"/>
                </a:lnTo>
                <a:lnTo>
                  <a:pt x="545920" y="715960"/>
                </a:lnTo>
                <a:lnTo>
                  <a:pt x="0" y="7159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028700" y="2005548"/>
            <a:ext cx="4746863" cy="684572"/>
            <a:chOff x="0" y="0"/>
            <a:chExt cx="5636006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636006" cy="812800"/>
            </a:xfrm>
            <a:custGeom>
              <a:avLst/>
              <a:gdLst/>
              <a:ahLst/>
              <a:cxnLst/>
              <a:rect r="r" b="b" t="t" l="l"/>
              <a:pathLst>
                <a:path h="812800" w="5636006">
                  <a:moveTo>
                    <a:pt x="0" y="0"/>
                  </a:moveTo>
                  <a:lnTo>
                    <a:pt x="5636006" y="0"/>
                  </a:lnTo>
                  <a:lnTo>
                    <a:pt x="563600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BC898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5636006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4291172" y="3394969"/>
            <a:ext cx="2968128" cy="4952082"/>
            <a:chOff x="0" y="0"/>
            <a:chExt cx="3524093" cy="587966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524093" cy="5879665"/>
            </a:xfrm>
            <a:custGeom>
              <a:avLst/>
              <a:gdLst/>
              <a:ahLst/>
              <a:cxnLst/>
              <a:rect r="r" b="b" t="t" l="l"/>
              <a:pathLst>
                <a:path h="5879665" w="3524093">
                  <a:moveTo>
                    <a:pt x="0" y="0"/>
                  </a:moveTo>
                  <a:lnTo>
                    <a:pt x="3524093" y="0"/>
                  </a:lnTo>
                  <a:lnTo>
                    <a:pt x="3524093" y="5879665"/>
                  </a:lnTo>
                  <a:lnTo>
                    <a:pt x="0" y="5879665"/>
                  </a:lnTo>
                  <a:close/>
                </a:path>
              </a:pathLst>
            </a:custGeom>
            <a:solidFill>
              <a:srgbClr val="B6D30E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3524093" cy="59177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Na A-čkovú vertikálnu stenu sadíme uhorky, cukety či malý žltý melón. </a:t>
              </a:r>
            </a:p>
            <a:p>
              <a:pPr algn="ctr">
                <a:lnSpc>
                  <a:spcPts val="2659"/>
                </a:lnSpc>
              </a:pP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Pri raste melónov alebo cukiet, ktoré sú ťažšie skúste plod podporiť  nech nezlomí rastlinu. </a:t>
              </a: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-10800000">
            <a:off x="12935049" y="2234032"/>
            <a:ext cx="2301356" cy="912174"/>
          </a:xfrm>
          <a:custGeom>
            <a:avLst/>
            <a:gdLst/>
            <a:ahLst/>
            <a:cxnLst/>
            <a:rect r="r" b="b" t="t" l="l"/>
            <a:pathLst>
              <a:path h="912174" w="2301356">
                <a:moveTo>
                  <a:pt x="0" y="0"/>
                </a:moveTo>
                <a:lnTo>
                  <a:pt x="2301357" y="0"/>
                </a:lnTo>
                <a:lnTo>
                  <a:pt x="2301357" y="912174"/>
                </a:lnTo>
                <a:lnTo>
                  <a:pt x="0" y="9121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468947" y="6722948"/>
            <a:ext cx="2301356" cy="912174"/>
          </a:xfrm>
          <a:custGeom>
            <a:avLst/>
            <a:gdLst/>
            <a:ahLst/>
            <a:cxnLst/>
            <a:rect r="r" b="b" t="t" l="l"/>
            <a:pathLst>
              <a:path h="912174" w="2301356">
                <a:moveTo>
                  <a:pt x="0" y="0"/>
                </a:moveTo>
                <a:lnTo>
                  <a:pt x="2301357" y="0"/>
                </a:lnTo>
                <a:lnTo>
                  <a:pt x="2301357" y="912174"/>
                </a:lnTo>
                <a:lnTo>
                  <a:pt x="0" y="9121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10037445" y="8923020"/>
            <a:ext cx="111442" cy="108585"/>
            <a:chOff x="0" y="0"/>
            <a:chExt cx="148590" cy="14478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48446" y="49054"/>
              <a:ext cx="48074" cy="41056"/>
            </a:xfrm>
            <a:custGeom>
              <a:avLst/>
              <a:gdLst/>
              <a:ahLst/>
              <a:cxnLst/>
              <a:rect r="r" b="b" t="t" l="l"/>
              <a:pathLst>
                <a:path h="41056" w="48074">
                  <a:moveTo>
                    <a:pt x="48074" y="14446"/>
                  </a:moveTo>
                  <a:cubicBezTo>
                    <a:pt x="26484" y="48736"/>
                    <a:pt x="6164" y="42386"/>
                    <a:pt x="2354" y="36036"/>
                  </a:cubicBezTo>
                  <a:cubicBezTo>
                    <a:pt x="-2726" y="28416"/>
                    <a:pt x="1084" y="8096"/>
                    <a:pt x="7434" y="1746"/>
                  </a:cubicBezTo>
                  <a:cubicBezTo>
                    <a:pt x="15054" y="-3334"/>
                    <a:pt x="41724" y="4286"/>
                    <a:pt x="41724" y="4286"/>
                  </a:cubicBezTo>
                </a:path>
              </a:pathLst>
            </a:custGeom>
            <a:solidFill>
              <a:srgbClr val="1F2020"/>
            </a:solidFill>
            <a:ln cap="sq">
              <a:noFill/>
              <a:prstDash val="solid"/>
              <a:miter/>
            </a:ln>
          </p:spPr>
        </p:sp>
      </p:grpSp>
      <p:sp>
        <p:nvSpPr>
          <p:cNvPr name="Freeform 18" id="18"/>
          <p:cNvSpPr/>
          <p:nvPr/>
        </p:nvSpPr>
        <p:spPr>
          <a:xfrm flipH="false" flipV="false" rot="0">
            <a:off x="6498051" y="2234032"/>
            <a:ext cx="5714510" cy="7680793"/>
          </a:xfrm>
          <a:custGeom>
            <a:avLst/>
            <a:gdLst/>
            <a:ahLst/>
            <a:cxnLst/>
            <a:rect r="r" b="b" t="t" l="l"/>
            <a:pathLst>
              <a:path h="7680793" w="5714510">
                <a:moveTo>
                  <a:pt x="0" y="0"/>
                </a:moveTo>
                <a:lnTo>
                  <a:pt x="5714511" y="0"/>
                </a:lnTo>
                <a:lnTo>
                  <a:pt x="5714511" y="7680794"/>
                </a:lnTo>
                <a:lnTo>
                  <a:pt x="0" y="76807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6457464" y="2951457"/>
            <a:ext cx="2075221" cy="1671496"/>
          </a:xfrm>
          <a:custGeom>
            <a:avLst/>
            <a:gdLst/>
            <a:ahLst/>
            <a:cxnLst/>
            <a:rect r="r" b="b" t="t" l="l"/>
            <a:pathLst>
              <a:path h="1671496" w="2075221">
                <a:moveTo>
                  <a:pt x="0" y="0"/>
                </a:moveTo>
                <a:lnTo>
                  <a:pt x="2075220" y="0"/>
                </a:lnTo>
                <a:lnTo>
                  <a:pt x="2075220" y="1671496"/>
                </a:lnTo>
                <a:lnTo>
                  <a:pt x="0" y="167149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9560174" y="2728332"/>
            <a:ext cx="704935" cy="835748"/>
          </a:xfrm>
          <a:custGeom>
            <a:avLst/>
            <a:gdLst/>
            <a:ahLst/>
            <a:cxnLst/>
            <a:rect r="r" b="b" t="t" l="l"/>
            <a:pathLst>
              <a:path h="835748" w="704935">
                <a:moveTo>
                  <a:pt x="0" y="0"/>
                </a:moveTo>
                <a:lnTo>
                  <a:pt x="704936" y="0"/>
                </a:lnTo>
                <a:lnTo>
                  <a:pt x="704936" y="835748"/>
                </a:lnTo>
                <a:lnTo>
                  <a:pt x="0" y="83574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314633" y="6764251"/>
            <a:ext cx="1445624" cy="1582800"/>
          </a:xfrm>
          <a:custGeom>
            <a:avLst/>
            <a:gdLst/>
            <a:ahLst/>
            <a:cxnLst/>
            <a:rect r="r" b="b" t="t" l="l"/>
            <a:pathLst>
              <a:path h="1582800" w="1445624">
                <a:moveTo>
                  <a:pt x="0" y="0"/>
                </a:moveTo>
                <a:lnTo>
                  <a:pt x="1445624" y="0"/>
                </a:lnTo>
                <a:lnTo>
                  <a:pt x="1445624" y="1582800"/>
                </a:lnTo>
                <a:lnTo>
                  <a:pt x="0" y="1582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1240252" y="2050295"/>
            <a:ext cx="4323759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A-čková stena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5236406" y="1569518"/>
            <a:ext cx="1977401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Uhorky</a:t>
            </a:r>
          </a:p>
        </p:txBody>
      </p:sp>
      <p:sp>
        <p:nvSpPr>
          <p:cNvPr name="TextBox 24" id="24"/>
          <p:cNvSpPr txBox="true"/>
          <p:nvPr/>
        </p:nvSpPr>
        <p:spPr>
          <a:xfrm rot="-1338332">
            <a:off x="671018" y="5447552"/>
            <a:ext cx="2385981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Cukety</a:t>
            </a:r>
          </a:p>
        </p:txBody>
      </p:sp>
      <p:sp>
        <p:nvSpPr>
          <p:cNvPr name="TextBox 25" id="25"/>
          <p:cNvSpPr txBox="true"/>
          <p:nvPr/>
        </p:nvSpPr>
        <p:spPr>
          <a:xfrm rot="-1338332">
            <a:off x="431037" y="7421698"/>
            <a:ext cx="2301826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Žltý melón</a:t>
            </a:r>
          </a:p>
        </p:txBody>
      </p:sp>
      <p:sp>
        <p:nvSpPr>
          <p:cNvPr name="Freeform 26" id="26"/>
          <p:cNvSpPr/>
          <p:nvPr/>
        </p:nvSpPr>
        <p:spPr>
          <a:xfrm flipH="true" flipV="false" rot="0">
            <a:off x="7631677" y="4190075"/>
            <a:ext cx="1089674" cy="877683"/>
          </a:xfrm>
          <a:custGeom>
            <a:avLst/>
            <a:gdLst/>
            <a:ahLst/>
            <a:cxnLst/>
            <a:rect r="r" b="b" t="t" l="l"/>
            <a:pathLst>
              <a:path h="877683" w="1089674">
                <a:moveTo>
                  <a:pt x="1089673" y="0"/>
                </a:moveTo>
                <a:lnTo>
                  <a:pt x="0" y="0"/>
                </a:lnTo>
                <a:lnTo>
                  <a:pt x="0" y="877683"/>
                </a:lnTo>
                <a:lnTo>
                  <a:pt x="1089673" y="877683"/>
                </a:lnTo>
                <a:lnTo>
                  <a:pt x="1089673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true" flipV="false" rot="0">
            <a:off x="7495074" y="5930856"/>
            <a:ext cx="1362879" cy="1097737"/>
          </a:xfrm>
          <a:custGeom>
            <a:avLst/>
            <a:gdLst/>
            <a:ahLst/>
            <a:cxnLst/>
            <a:rect r="r" b="b" t="t" l="l"/>
            <a:pathLst>
              <a:path h="1097737" w="1362879">
                <a:moveTo>
                  <a:pt x="1362879" y="0"/>
                </a:moveTo>
                <a:lnTo>
                  <a:pt x="0" y="0"/>
                </a:lnTo>
                <a:lnTo>
                  <a:pt x="0" y="1097738"/>
                </a:lnTo>
                <a:lnTo>
                  <a:pt x="1362879" y="1097738"/>
                </a:lnTo>
                <a:lnTo>
                  <a:pt x="1362879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5835010" y="5017120"/>
            <a:ext cx="2075221" cy="1671496"/>
          </a:xfrm>
          <a:custGeom>
            <a:avLst/>
            <a:gdLst/>
            <a:ahLst/>
            <a:cxnLst/>
            <a:rect r="r" b="b" t="t" l="l"/>
            <a:pathLst>
              <a:path h="1671496" w="2075221">
                <a:moveTo>
                  <a:pt x="0" y="0"/>
                </a:moveTo>
                <a:lnTo>
                  <a:pt x="2075221" y="0"/>
                </a:lnTo>
                <a:lnTo>
                  <a:pt x="2075221" y="1671496"/>
                </a:lnTo>
                <a:lnTo>
                  <a:pt x="0" y="167149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true" flipV="false" rot="0">
            <a:off x="10076689" y="3219869"/>
            <a:ext cx="957070" cy="1134671"/>
          </a:xfrm>
          <a:custGeom>
            <a:avLst/>
            <a:gdLst/>
            <a:ahLst/>
            <a:cxnLst/>
            <a:rect r="r" b="b" t="t" l="l"/>
            <a:pathLst>
              <a:path h="1134671" w="957070">
                <a:moveTo>
                  <a:pt x="957070" y="0"/>
                </a:moveTo>
                <a:lnTo>
                  <a:pt x="0" y="0"/>
                </a:lnTo>
                <a:lnTo>
                  <a:pt x="0" y="1134671"/>
                </a:lnTo>
                <a:lnTo>
                  <a:pt x="957070" y="1134671"/>
                </a:lnTo>
                <a:lnTo>
                  <a:pt x="95707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0148888" y="4593853"/>
            <a:ext cx="927231" cy="1099295"/>
          </a:xfrm>
          <a:custGeom>
            <a:avLst/>
            <a:gdLst/>
            <a:ahLst/>
            <a:cxnLst/>
            <a:rect r="r" b="b" t="t" l="l"/>
            <a:pathLst>
              <a:path h="1099295" w="927231">
                <a:moveTo>
                  <a:pt x="0" y="0"/>
                </a:moveTo>
                <a:lnTo>
                  <a:pt x="927231" y="0"/>
                </a:lnTo>
                <a:lnTo>
                  <a:pt x="927231" y="1099294"/>
                </a:lnTo>
                <a:lnTo>
                  <a:pt x="0" y="109929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true" flipV="false" rot="0">
            <a:off x="9747985" y="3950067"/>
            <a:ext cx="852917" cy="1011190"/>
          </a:xfrm>
          <a:custGeom>
            <a:avLst/>
            <a:gdLst/>
            <a:ahLst/>
            <a:cxnLst/>
            <a:rect r="r" b="b" t="t" l="l"/>
            <a:pathLst>
              <a:path h="1011190" w="852917">
                <a:moveTo>
                  <a:pt x="852917" y="0"/>
                </a:moveTo>
                <a:lnTo>
                  <a:pt x="0" y="0"/>
                </a:lnTo>
                <a:lnTo>
                  <a:pt x="0" y="1011190"/>
                </a:lnTo>
                <a:lnTo>
                  <a:pt x="852917" y="1011190"/>
                </a:lnTo>
                <a:lnTo>
                  <a:pt x="852917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0310947" y="7955724"/>
            <a:ext cx="1445624" cy="1582800"/>
          </a:xfrm>
          <a:custGeom>
            <a:avLst/>
            <a:gdLst/>
            <a:ahLst/>
            <a:cxnLst/>
            <a:rect r="r" b="b" t="t" l="l"/>
            <a:pathLst>
              <a:path h="1582800" w="1445624">
                <a:moveTo>
                  <a:pt x="0" y="0"/>
                </a:moveTo>
                <a:lnTo>
                  <a:pt x="1445624" y="0"/>
                </a:lnTo>
                <a:lnTo>
                  <a:pt x="1445624" y="1582800"/>
                </a:lnTo>
                <a:lnTo>
                  <a:pt x="0" y="1582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0377890" y="6134799"/>
            <a:ext cx="1445624" cy="1582800"/>
          </a:xfrm>
          <a:custGeom>
            <a:avLst/>
            <a:gdLst/>
            <a:ahLst/>
            <a:cxnLst/>
            <a:rect r="r" b="b" t="t" l="l"/>
            <a:pathLst>
              <a:path h="1582800" w="1445624">
                <a:moveTo>
                  <a:pt x="0" y="0"/>
                </a:moveTo>
                <a:lnTo>
                  <a:pt x="1445624" y="0"/>
                </a:lnTo>
                <a:lnTo>
                  <a:pt x="1445624" y="1582800"/>
                </a:lnTo>
                <a:lnTo>
                  <a:pt x="0" y="1582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1517363">
            <a:off x="2927161" y="4950197"/>
            <a:ext cx="2289023" cy="1348443"/>
          </a:xfrm>
          <a:custGeom>
            <a:avLst/>
            <a:gdLst/>
            <a:ahLst/>
            <a:cxnLst/>
            <a:rect r="r" b="b" t="t" l="l"/>
            <a:pathLst>
              <a:path h="1348443" w="2289023">
                <a:moveTo>
                  <a:pt x="0" y="0"/>
                </a:moveTo>
                <a:lnTo>
                  <a:pt x="2289023" y="0"/>
                </a:lnTo>
                <a:lnTo>
                  <a:pt x="2289023" y="1348443"/>
                </a:lnTo>
                <a:lnTo>
                  <a:pt x="0" y="134844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59300" y="0"/>
            <a:ext cx="1028700" cy="10287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583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240252" y="-2260529"/>
            <a:ext cx="14680885" cy="15926009"/>
          </a:xfrm>
          <a:custGeom>
            <a:avLst/>
            <a:gdLst/>
            <a:ahLst/>
            <a:cxnLst/>
            <a:rect r="r" b="b" t="t" l="l"/>
            <a:pathLst>
              <a:path h="15926009" w="14680885">
                <a:moveTo>
                  <a:pt x="0" y="0"/>
                </a:moveTo>
                <a:lnTo>
                  <a:pt x="14680885" y="0"/>
                </a:lnTo>
                <a:lnTo>
                  <a:pt x="14680885" y="15926009"/>
                </a:lnTo>
                <a:lnTo>
                  <a:pt x="0" y="159260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990600"/>
            <a:ext cx="5847970" cy="707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2"/>
              </a:lnSpc>
            </a:pPr>
            <a:r>
              <a:rPr lang="en-US" sz="4400">
                <a:solidFill>
                  <a:srgbClr val="30211C"/>
                </a:solidFill>
                <a:latin typeface="Gagalin"/>
                <a:ea typeface="Gagalin"/>
                <a:cs typeface="Gagalin"/>
                <a:sym typeface="Gagalin"/>
              </a:rPr>
              <a:t>Vertikálne pestovanie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-4209738">
            <a:off x="5291051" y="670720"/>
            <a:ext cx="545920" cy="715960"/>
          </a:xfrm>
          <a:custGeom>
            <a:avLst/>
            <a:gdLst/>
            <a:ahLst/>
            <a:cxnLst/>
            <a:rect r="r" b="b" t="t" l="l"/>
            <a:pathLst>
              <a:path h="715960" w="545920">
                <a:moveTo>
                  <a:pt x="0" y="0"/>
                </a:moveTo>
                <a:lnTo>
                  <a:pt x="545920" y="0"/>
                </a:lnTo>
                <a:lnTo>
                  <a:pt x="545920" y="715960"/>
                </a:lnTo>
                <a:lnTo>
                  <a:pt x="0" y="7159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028700" y="2005548"/>
            <a:ext cx="4746863" cy="684572"/>
            <a:chOff x="0" y="0"/>
            <a:chExt cx="5636006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636006" cy="812800"/>
            </a:xfrm>
            <a:custGeom>
              <a:avLst/>
              <a:gdLst/>
              <a:ahLst/>
              <a:cxnLst/>
              <a:rect r="r" b="b" t="t" l="l"/>
              <a:pathLst>
                <a:path h="812800" w="5636006">
                  <a:moveTo>
                    <a:pt x="0" y="0"/>
                  </a:moveTo>
                  <a:lnTo>
                    <a:pt x="5636006" y="0"/>
                  </a:lnTo>
                  <a:lnTo>
                    <a:pt x="563600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BC898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5636006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-10800000">
            <a:off x="12236292" y="2690119"/>
            <a:ext cx="2301356" cy="912174"/>
          </a:xfrm>
          <a:custGeom>
            <a:avLst/>
            <a:gdLst/>
            <a:ahLst/>
            <a:cxnLst/>
            <a:rect r="r" b="b" t="t" l="l"/>
            <a:pathLst>
              <a:path h="912174" w="2301356">
                <a:moveTo>
                  <a:pt x="0" y="0"/>
                </a:moveTo>
                <a:lnTo>
                  <a:pt x="2301356" y="0"/>
                </a:lnTo>
                <a:lnTo>
                  <a:pt x="2301356" y="912174"/>
                </a:lnTo>
                <a:lnTo>
                  <a:pt x="0" y="9121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468947" y="6722948"/>
            <a:ext cx="2301356" cy="912174"/>
          </a:xfrm>
          <a:custGeom>
            <a:avLst/>
            <a:gdLst/>
            <a:ahLst/>
            <a:cxnLst/>
            <a:rect r="r" b="b" t="t" l="l"/>
            <a:pathLst>
              <a:path h="912174" w="2301356">
                <a:moveTo>
                  <a:pt x="0" y="0"/>
                </a:moveTo>
                <a:lnTo>
                  <a:pt x="2301357" y="0"/>
                </a:lnTo>
                <a:lnTo>
                  <a:pt x="2301357" y="912174"/>
                </a:lnTo>
                <a:lnTo>
                  <a:pt x="0" y="9121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10037445" y="8923020"/>
            <a:ext cx="111442" cy="108585"/>
            <a:chOff x="0" y="0"/>
            <a:chExt cx="148590" cy="14478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48446" y="49054"/>
              <a:ext cx="48074" cy="41056"/>
            </a:xfrm>
            <a:custGeom>
              <a:avLst/>
              <a:gdLst/>
              <a:ahLst/>
              <a:cxnLst/>
              <a:rect r="r" b="b" t="t" l="l"/>
              <a:pathLst>
                <a:path h="41056" w="48074">
                  <a:moveTo>
                    <a:pt x="48074" y="14446"/>
                  </a:moveTo>
                  <a:cubicBezTo>
                    <a:pt x="26484" y="48736"/>
                    <a:pt x="6164" y="42386"/>
                    <a:pt x="2354" y="36036"/>
                  </a:cubicBezTo>
                  <a:cubicBezTo>
                    <a:pt x="-2726" y="28416"/>
                    <a:pt x="1084" y="8096"/>
                    <a:pt x="7434" y="1746"/>
                  </a:cubicBezTo>
                  <a:cubicBezTo>
                    <a:pt x="15054" y="-3334"/>
                    <a:pt x="41724" y="4286"/>
                    <a:pt x="41724" y="4286"/>
                  </a:cubicBezTo>
                </a:path>
              </a:pathLst>
            </a:custGeom>
            <a:solidFill>
              <a:srgbClr val="1F2020"/>
            </a:solidFill>
            <a:ln cap="sq">
              <a:noFill/>
              <a:prstDash val="solid"/>
              <a:miter/>
            </a:ln>
          </p:spPr>
        </p:sp>
      </p:grpSp>
      <p:sp>
        <p:nvSpPr>
          <p:cNvPr name="Freeform 15" id="15"/>
          <p:cNvSpPr/>
          <p:nvPr/>
        </p:nvSpPr>
        <p:spPr>
          <a:xfrm flipH="false" flipV="true" rot="0">
            <a:off x="4770304" y="2458150"/>
            <a:ext cx="9201340" cy="6825721"/>
          </a:xfrm>
          <a:custGeom>
            <a:avLst/>
            <a:gdLst/>
            <a:ahLst/>
            <a:cxnLst/>
            <a:rect r="r" b="b" t="t" l="l"/>
            <a:pathLst>
              <a:path h="6825721" w="9201340">
                <a:moveTo>
                  <a:pt x="0" y="6825721"/>
                </a:moveTo>
                <a:lnTo>
                  <a:pt x="9201339" y="6825721"/>
                </a:lnTo>
                <a:lnTo>
                  <a:pt x="9201339" y="0"/>
                </a:lnTo>
                <a:lnTo>
                  <a:pt x="0" y="0"/>
                </a:lnTo>
                <a:lnTo>
                  <a:pt x="0" y="682572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5993379" y="4473373"/>
            <a:ext cx="1067195" cy="1944775"/>
          </a:xfrm>
          <a:custGeom>
            <a:avLst/>
            <a:gdLst/>
            <a:ahLst/>
            <a:cxnLst/>
            <a:rect r="r" b="b" t="t" l="l"/>
            <a:pathLst>
              <a:path h="1944775" w="1067195">
                <a:moveTo>
                  <a:pt x="0" y="0"/>
                </a:moveTo>
                <a:lnTo>
                  <a:pt x="1067195" y="0"/>
                </a:lnTo>
                <a:lnTo>
                  <a:pt x="1067195" y="1944775"/>
                </a:lnTo>
                <a:lnTo>
                  <a:pt x="0" y="194477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7100651" y="3475511"/>
            <a:ext cx="1368596" cy="1391203"/>
          </a:xfrm>
          <a:custGeom>
            <a:avLst/>
            <a:gdLst/>
            <a:ahLst/>
            <a:cxnLst/>
            <a:rect r="r" b="b" t="t" l="l"/>
            <a:pathLst>
              <a:path h="1391203" w="1368596">
                <a:moveTo>
                  <a:pt x="0" y="0"/>
                </a:moveTo>
                <a:lnTo>
                  <a:pt x="1368596" y="0"/>
                </a:lnTo>
                <a:lnTo>
                  <a:pt x="1368596" y="1391203"/>
                </a:lnTo>
                <a:lnTo>
                  <a:pt x="0" y="139120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1006747" y="5702475"/>
            <a:ext cx="1229545" cy="1435775"/>
          </a:xfrm>
          <a:custGeom>
            <a:avLst/>
            <a:gdLst/>
            <a:ahLst/>
            <a:cxnLst/>
            <a:rect r="r" b="b" t="t" l="l"/>
            <a:pathLst>
              <a:path h="1435775" w="1229545">
                <a:moveTo>
                  <a:pt x="0" y="0"/>
                </a:moveTo>
                <a:lnTo>
                  <a:pt x="1229545" y="0"/>
                </a:lnTo>
                <a:lnTo>
                  <a:pt x="1229545" y="1435775"/>
                </a:lnTo>
                <a:lnTo>
                  <a:pt x="0" y="143577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9435917" y="3564342"/>
            <a:ext cx="712970" cy="2306669"/>
          </a:xfrm>
          <a:custGeom>
            <a:avLst/>
            <a:gdLst/>
            <a:ahLst/>
            <a:cxnLst/>
            <a:rect r="r" b="b" t="t" l="l"/>
            <a:pathLst>
              <a:path h="2306669" w="712970">
                <a:moveTo>
                  <a:pt x="0" y="0"/>
                </a:moveTo>
                <a:lnTo>
                  <a:pt x="712971" y="0"/>
                </a:lnTo>
                <a:lnTo>
                  <a:pt x="712971" y="2306668"/>
                </a:lnTo>
                <a:lnTo>
                  <a:pt x="0" y="230666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1517363">
            <a:off x="2927161" y="4950197"/>
            <a:ext cx="2289023" cy="1348443"/>
          </a:xfrm>
          <a:custGeom>
            <a:avLst/>
            <a:gdLst/>
            <a:ahLst/>
            <a:cxnLst/>
            <a:rect r="r" b="b" t="t" l="l"/>
            <a:pathLst>
              <a:path h="1348443" w="2289023">
                <a:moveTo>
                  <a:pt x="0" y="0"/>
                </a:moveTo>
                <a:lnTo>
                  <a:pt x="2289023" y="0"/>
                </a:lnTo>
                <a:lnTo>
                  <a:pt x="2289023" y="1348443"/>
                </a:lnTo>
                <a:lnTo>
                  <a:pt x="0" y="134844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1240252" y="2050295"/>
            <a:ext cx="4323759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Oblúk ukotvený v zemi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804213" y="2076294"/>
            <a:ext cx="4136707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Melóny (rôzne druhy)</a:t>
            </a:r>
          </a:p>
        </p:txBody>
      </p:sp>
      <p:sp>
        <p:nvSpPr>
          <p:cNvPr name="TextBox 23" id="23"/>
          <p:cNvSpPr txBox="true"/>
          <p:nvPr/>
        </p:nvSpPr>
        <p:spPr>
          <a:xfrm rot="-1338332">
            <a:off x="484899" y="4759780"/>
            <a:ext cx="4506166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Tekvice (rôzne druhy)</a:t>
            </a:r>
          </a:p>
        </p:txBody>
      </p:sp>
      <p:sp>
        <p:nvSpPr>
          <p:cNvPr name="TextBox 24" id="24"/>
          <p:cNvSpPr txBox="true"/>
          <p:nvPr/>
        </p:nvSpPr>
        <p:spPr>
          <a:xfrm rot="-1338332">
            <a:off x="431037" y="7421698"/>
            <a:ext cx="2301826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Loofa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63866" y="-8797688"/>
            <a:ext cx="19342777" cy="19342777"/>
          </a:xfrm>
          <a:custGeom>
            <a:avLst/>
            <a:gdLst/>
            <a:ahLst/>
            <a:cxnLst/>
            <a:rect r="r" b="b" t="t" l="l"/>
            <a:pathLst>
              <a:path h="19342777" w="19342777">
                <a:moveTo>
                  <a:pt x="0" y="0"/>
                </a:moveTo>
                <a:lnTo>
                  <a:pt x="19342777" y="0"/>
                </a:lnTo>
                <a:lnTo>
                  <a:pt x="19342777" y="19342777"/>
                </a:lnTo>
                <a:lnTo>
                  <a:pt x="0" y="193427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201005" y="2111579"/>
            <a:ext cx="10152868" cy="3897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5644"/>
              </a:lnSpc>
              <a:spcBef>
                <a:spcPct val="0"/>
              </a:spcBef>
            </a:pPr>
            <a:r>
              <a:rPr lang="en-US" sz="11174">
                <a:solidFill>
                  <a:srgbClr val="A15469"/>
                </a:solidFill>
                <a:latin typeface="Gagalin"/>
                <a:ea typeface="Gagalin"/>
                <a:cs typeface="Gagalin"/>
                <a:sym typeface="Gagalin"/>
              </a:rPr>
              <a:t>Bylinkové špirály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413943" y="-604385"/>
            <a:ext cx="21225601" cy="11500417"/>
          </a:xfrm>
          <a:custGeom>
            <a:avLst/>
            <a:gdLst/>
            <a:ahLst/>
            <a:cxnLst/>
            <a:rect r="r" b="b" t="t" l="l"/>
            <a:pathLst>
              <a:path h="11500417" w="21225601">
                <a:moveTo>
                  <a:pt x="0" y="0"/>
                </a:moveTo>
                <a:lnTo>
                  <a:pt x="21225601" y="0"/>
                </a:lnTo>
                <a:lnTo>
                  <a:pt x="21225601" y="11500416"/>
                </a:lnTo>
                <a:lnTo>
                  <a:pt x="0" y="115004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7259300" y="0"/>
            <a:ext cx="1028700" cy="10287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5833D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037445" y="8923020"/>
            <a:ext cx="111442" cy="108585"/>
            <a:chOff x="0" y="0"/>
            <a:chExt cx="148590" cy="14478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48446" y="49054"/>
              <a:ext cx="48074" cy="41056"/>
            </a:xfrm>
            <a:custGeom>
              <a:avLst/>
              <a:gdLst/>
              <a:ahLst/>
              <a:cxnLst/>
              <a:rect r="r" b="b" t="t" l="l"/>
              <a:pathLst>
                <a:path h="41056" w="48074">
                  <a:moveTo>
                    <a:pt x="48074" y="14446"/>
                  </a:moveTo>
                  <a:cubicBezTo>
                    <a:pt x="26484" y="48736"/>
                    <a:pt x="6164" y="42386"/>
                    <a:pt x="2354" y="36036"/>
                  </a:cubicBezTo>
                  <a:cubicBezTo>
                    <a:pt x="-2726" y="28416"/>
                    <a:pt x="1084" y="8096"/>
                    <a:pt x="7434" y="1746"/>
                  </a:cubicBezTo>
                  <a:cubicBezTo>
                    <a:pt x="15054" y="-3334"/>
                    <a:pt x="41724" y="4286"/>
                    <a:pt x="41724" y="4286"/>
                  </a:cubicBezTo>
                </a:path>
              </a:pathLst>
            </a:custGeom>
            <a:solidFill>
              <a:srgbClr val="1F2020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6907530" y="3132772"/>
            <a:ext cx="3970020" cy="4136708"/>
            <a:chOff x="0" y="0"/>
            <a:chExt cx="5293360" cy="551561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46500" y="43332"/>
              <a:ext cx="5205064" cy="5436418"/>
            </a:xfrm>
            <a:custGeom>
              <a:avLst/>
              <a:gdLst/>
              <a:ahLst/>
              <a:cxnLst/>
              <a:rect r="r" b="b" t="t" l="l"/>
              <a:pathLst>
                <a:path h="5436418" w="5205064">
                  <a:moveTo>
                    <a:pt x="3246610" y="1921358"/>
                  </a:moveTo>
                  <a:cubicBezTo>
                    <a:pt x="3232640" y="2020418"/>
                    <a:pt x="3254230" y="2071218"/>
                    <a:pt x="3278360" y="2094078"/>
                  </a:cubicBezTo>
                  <a:cubicBezTo>
                    <a:pt x="3297410" y="2113128"/>
                    <a:pt x="3327890" y="2116938"/>
                    <a:pt x="3354560" y="2124558"/>
                  </a:cubicBezTo>
                  <a:cubicBezTo>
                    <a:pt x="3379960" y="2132178"/>
                    <a:pt x="3399010" y="2137258"/>
                    <a:pt x="3433300" y="2141068"/>
                  </a:cubicBezTo>
                  <a:cubicBezTo>
                    <a:pt x="3499340" y="2147418"/>
                    <a:pt x="3654280" y="2161388"/>
                    <a:pt x="3719050" y="2142338"/>
                  </a:cubicBezTo>
                  <a:cubicBezTo>
                    <a:pt x="3757150" y="2132178"/>
                    <a:pt x="3776200" y="2110588"/>
                    <a:pt x="3800330" y="2090268"/>
                  </a:cubicBezTo>
                  <a:cubicBezTo>
                    <a:pt x="3825730" y="2071218"/>
                    <a:pt x="3857480" y="2057248"/>
                    <a:pt x="3868910" y="2022958"/>
                  </a:cubicBezTo>
                  <a:cubicBezTo>
                    <a:pt x="3890500" y="1960728"/>
                    <a:pt x="3858750" y="1791818"/>
                    <a:pt x="3830810" y="1721968"/>
                  </a:cubicBezTo>
                  <a:cubicBezTo>
                    <a:pt x="3813030" y="1677518"/>
                    <a:pt x="3786360" y="1649578"/>
                    <a:pt x="3759690" y="1625448"/>
                  </a:cubicBezTo>
                  <a:cubicBezTo>
                    <a:pt x="3739370" y="1606398"/>
                    <a:pt x="3715240" y="1593698"/>
                    <a:pt x="3689840" y="1584808"/>
                  </a:cubicBezTo>
                  <a:cubicBezTo>
                    <a:pt x="3664440" y="1575918"/>
                    <a:pt x="3632690" y="1584808"/>
                    <a:pt x="3606020" y="1574648"/>
                  </a:cubicBezTo>
                  <a:cubicBezTo>
                    <a:pt x="3579350" y="1564488"/>
                    <a:pt x="3559030" y="1532738"/>
                    <a:pt x="3529820" y="1523848"/>
                  </a:cubicBezTo>
                  <a:cubicBezTo>
                    <a:pt x="3499340" y="1513688"/>
                    <a:pt x="3472670" y="1525118"/>
                    <a:pt x="3429490" y="1517498"/>
                  </a:cubicBezTo>
                  <a:cubicBezTo>
                    <a:pt x="3344400" y="1502258"/>
                    <a:pt x="3192000" y="1419708"/>
                    <a:pt x="3062460" y="1400658"/>
                  </a:cubicBezTo>
                  <a:cubicBezTo>
                    <a:pt x="2922760" y="1381608"/>
                    <a:pt x="2728450" y="1389228"/>
                    <a:pt x="2617960" y="1412088"/>
                  </a:cubicBezTo>
                  <a:cubicBezTo>
                    <a:pt x="2548110" y="1426058"/>
                    <a:pt x="2490960" y="1452728"/>
                    <a:pt x="2451590" y="1478128"/>
                  </a:cubicBezTo>
                  <a:cubicBezTo>
                    <a:pt x="2426190" y="1494638"/>
                    <a:pt x="2417300" y="1508608"/>
                    <a:pt x="2396980" y="1534008"/>
                  </a:cubicBezTo>
                  <a:cubicBezTo>
                    <a:pt x="2365230" y="1572108"/>
                    <a:pt x="2314430" y="1647038"/>
                    <a:pt x="2287760" y="1695298"/>
                  </a:cubicBezTo>
                  <a:cubicBezTo>
                    <a:pt x="2268710" y="1730858"/>
                    <a:pt x="2257280" y="1761338"/>
                    <a:pt x="2247120" y="1794358"/>
                  </a:cubicBezTo>
                  <a:cubicBezTo>
                    <a:pt x="2238230" y="1823568"/>
                    <a:pt x="2233150" y="1842618"/>
                    <a:pt x="2229340" y="1881988"/>
                  </a:cubicBezTo>
                  <a:cubicBezTo>
                    <a:pt x="2221720" y="1959458"/>
                    <a:pt x="2203940" y="2124558"/>
                    <a:pt x="2226800" y="2227428"/>
                  </a:cubicBezTo>
                  <a:cubicBezTo>
                    <a:pt x="2248390" y="2318868"/>
                    <a:pt x="2296650" y="2398878"/>
                    <a:pt x="2348720" y="2473808"/>
                  </a:cubicBezTo>
                  <a:cubicBezTo>
                    <a:pt x="2400790" y="2548738"/>
                    <a:pt x="2484610" y="2635098"/>
                    <a:pt x="2540490" y="2677008"/>
                  </a:cubicBezTo>
                  <a:cubicBezTo>
                    <a:pt x="2574780" y="2702408"/>
                    <a:pt x="2607800" y="2704948"/>
                    <a:pt x="2635740" y="2723998"/>
                  </a:cubicBezTo>
                  <a:cubicBezTo>
                    <a:pt x="2662410" y="2743048"/>
                    <a:pt x="2675110" y="2763368"/>
                    <a:pt x="2706860" y="2788768"/>
                  </a:cubicBezTo>
                  <a:cubicBezTo>
                    <a:pt x="2764010" y="2833218"/>
                    <a:pt x="2874500" y="2910688"/>
                    <a:pt x="2958320" y="2958948"/>
                  </a:cubicBezTo>
                  <a:cubicBezTo>
                    <a:pt x="3035790" y="3003398"/>
                    <a:pt x="3105640" y="3038958"/>
                    <a:pt x="3190730" y="3070708"/>
                  </a:cubicBezTo>
                  <a:cubicBezTo>
                    <a:pt x="3284710" y="3107538"/>
                    <a:pt x="3402820" y="3143098"/>
                    <a:pt x="3500610" y="3164688"/>
                  </a:cubicBezTo>
                  <a:cubicBezTo>
                    <a:pt x="3585700" y="3182468"/>
                    <a:pt x="3668250" y="3182468"/>
                    <a:pt x="3741910" y="3198978"/>
                  </a:cubicBezTo>
                  <a:cubicBezTo>
                    <a:pt x="3807950" y="3212948"/>
                    <a:pt x="3848590" y="3238348"/>
                    <a:pt x="3924790" y="3249778"/>
                  </a:cubicBezTo>
                  <a:cubicBezTo>
                    <a:pt x="4046710" y="3267558"/>
                    <a:pt x="4312140" y="3265018"/>
                    <a:pt x="4404850" y="3258668"/>
                  </a:cubicBezTo>
                  <a:cubicBezTo>
                    <a:pt x="4444220" y="3256128"/>
                    <a:pt x="4458190" y="3252318"/>
                    <a:pt x="4486130" y="3245968"/>
                  </a:cubicBezTo>
                  <a:cubicBezTo>
                    <a:pt x="4516610" y="3238348"/>
                    <a:pt x="4547090" y="3237078"/>
                    <a:pt x="4580110" y="3215488"/>
                  </a:cubicBezTo>
                  <a:cubicBezTo>
                    <a:pt x="4639800" y="3177388"/>
                    <a:pt x="4726160" y="3069438"/>
                    <a:pt x="4780770" y="2989428"/>
                  </a:cubicBezTo>
                  <a:cubicBezTo>
                    <a:pt x="4834110" y="2910688"/>
                    <a:pt x="4872210" y="2798928"/>
                    <a:pt x="4909040" y="2739238"/>
                  </a:cubicBezTo>
                  <a:cubicBezTo>
                    <a:pt x="4930630" y="2703678"/>
                    <a:pt x="4952220" y="2687168"/>
                    <a:pt x="4970000" y="2656688"/>
                  </a:cubicBezTo>
                  <a:cubicBezTo>
                    <a:pt x="4987780" y="2624938"/>
                    <a:pt x="5008100" y="2588108"/>
                    <a:pt x="5011910" y="2553818"/>
                  </a:cubicBezTo>
                  <a:cubicBezTo>
                    <a:pt x="5014450" y="2520798"/>
                    <a:pt x="4994130" y="2491588"/>
                    <a:pt x="4992860" y="2452218"/>
                  </a:cubicBezTo>
                  <a:cubicBezTo>
                    <a:pt x="4992860" y="2396338"/>
                    <a:pt x="5016990" y="2331568"/>
                    <a:pt x="5022070" y="2250288"/>
                  </a:cubicBezTo>
                  <a:cubicBezTo>
                    <a:pt x="5032230" y="2123288"/>
                    <a:pt x="5037310" y="1861668"/>
                    <a:pt x="5024610" y="1763878"/>
                  </a:cubicBezTo>
                  <a:cubicBezTo>
                    <a:pt x="5018260" y="1719428"/>
                    <a:pt x="5010640" y="1700378"/>
                    <a:pt x="4996670" y="1669898"/>
                  </a:cubicBezTo>
                  <a:cubicBezTo>
                    <a:pt x="4981430" y="1635608"/>
                    <a:pt x="4950950" y="1603858"/>
                    <a:pt x="4934440" y="1569568"/>
                  </a:cubicBezTo>
                  <a:cubicBezTo>
                    <a:pt x="4919200" y="1539088"/>
                    <a:pt x="4920470" y="1513688"/>
                    <a:pt x="4901420" y="1474318"/>
                  </a:cubicBezTo>
                  <a:cubicBezTo>
                    <a:pt x="4863320" y="1395578"/>
                    <a:pt x="4774420" y="1255878"/>
                    <a:pt x="4693140" y="1147928"/>
                  </a:cubicBezTo>
                  <a:cubicBezTo>
                    <a:pt x="4600430" y="1026008"/>
                    <a:pt x="4434060" y="864718"/>
                    <a:pt x="4369290" y="783438"/>
                  </a:cubicBezTo>
                  <a:cubicBezTo>
                    <a:pt x="4338810" y="744068"/>
                    <a:pt x="4338810" y="725018"/>
                    <a:pt x="4307060" y="693268"/>
                  </a:cubicBezTo>
                  <a:cubicBezTo>
                    <a:pt x="4253720" y="641198"/>
                    <a:pt x="4139420" y="568808"/>
                    <a:pt x="4060680" y="525628"/>
                  </a:cubicBezTo>
                  <a:cubicBezTo>
                    <a:pt x="3993370" y="487528"/>
                    <a:pt x="3926060" y="463398"/>
                    <a:pt x="3865100" y="437998"/>
                  </a:cubicBezTo>
                  <a:cubicBezTo>
                    <a:pt x="3809220" y="416408"/>
                    <a:pt x="3760960" y="396088"/>
                    <a:pt x="3707620" y="380848"/>
                  </a:cubicBezTo>
                  <a:cubicBezTo>
                    <a:pt x="3655550" y="365608"/>
                    <a:pt x="3603480" y="363068"/>
                    <a:pt x="3548870" y="346558"/>
                  </a:cubicBezTo>
                  <a:cubicBezTo>
                    <a:pt x="3484100" y="327508"/>
                    <a:pt x="3419330" y="288138"/>
                    <a:pt x="3344400" y="264008"/>
                  </a:cubicBezTo>
                  <a:cubicBezTo>
                    <a:pt x="3258040" y="237338"/>
                    <a:pt x="3155170" y="215748"/>
                    <a:pt x="3059920" y="197968"/>
                  </a:cubicBezTo>
                  <a:cubicBezTo>
                    <a:pt x="2963400" y="180188"/>
                    <a:pt x="2894820" y="167488"/>
                    <a:pt x="2769090" y="158598"/>
                  </a:cubicBezTo>
                  <a:cubicBezTo>
                    <a:pt x="2539220" y="142088"/>
                    <a:pt x="1972800" y="137008"/>
                    <a:pt x="1791190" y="152248"/>
                  </a:cubicBezTo>
                  <a:cubicBezTo>
                    <a:pt x="1720070" y="157328"/>
                    <a:pt x="1685780" y="168758"/>
                    <a:pt x="1642600" y="176378"/>
                  </a:cubicBezTo>
                  <a:cubicBezTo>
                    <a:pt x="1610850" y="182728"/>
                    <a:pt x="1586720" y="183998"/>
                    <a:pt x="1556240" y="194158"/>
                  </a:cubicBezTo>
                  <a:cubicBezTo>
                    <a:pt x="1523220" y="205588"/>
                    <a:pt x="1485120" y="233528"/>
                    <a:pt x="1452100" y="246228"/>
                  </a:cubicBezTo>
                  <a:cubicBezTo>
                    <a:pt x="1425430" y="255118"/>
                    <a:pt x="1410190" y="252578"/>
                    <a:pt x="1378440" y="264008"/>
                  </a:cubicBezTo>
                  <a:cubicBezTo>
                    <a:pt x="1314940" y="285598"/>
                    <a:pt x="1179050" y="346558"/>
                    <a:pt x="1105390" y="391008"/>
                  </a:cubicBezTo>
                  <a:cubicBezTo>
                    <a:pt x="1048240" y="425298"/>
                    <a:pt x="1013950" y="454508"/>
                    <a:pt x="961880" y="500228"/>
                  </a:cubicBezTo>
                  <a:cubicBezTo>
                    <a:pt x="892030" y="561188"/>
                    <a:pt x="801860" y="645008"/>
                    <a:pt x="728200" y="732638"/>
                  </a:cubicBezTo>
                  <a:cubicBezTo>
                    <a:pt x="646920" y="829158"/>
                    <a:pt x="537700" y="977748"/>
                    <a:pt x="499600" y="1056488"/>
                  </a:cubicBezTo>
                  <a:cubicBezTo>
                    <a:pt x="480550" y="1097128"/>
                    <a:pt x="488170" y="1113638"/>
                    <a:pt x="471660" y="1155548"/>
                  </a:cubicBezTo>
                  <a:cubicBezTo>
                    <a:pt x="434830" y="1243178"/>
                    <a:pt x="304020" y="1433678"/>
                    <a:pt x="258300" y="1541628"/>
                  </a:cubicBezTo>
                  <a:cubicBezTo>
                    <a:pt x="227820" y="1614018"/>
                    <a:pt x="216390" y="1661008"/>
                    <a:pt x="202420" y="1730858"/>
                  </a:cubicBezTo>
                  <a:cubicBezTo>
                    <a:pt x="185910" y="1814678"/>
                    <a:pt x="175750" y="1912468"/>
                    <a:pt x="169400" y="2010258"/>
                  </a:cubicBezTo>
                  <a:cubicBezTo>
                    <a:pt x="163050" y="2118208"/>
                    <a:pt x="163050" y="2265528"/>
                    <a:pt x="166860" y="2354428"/>
                  </a:cubicBezTo>
                  <a:cubicBezTo>
                    <a:pt x="169400" y="2411578"/>
                    <a:pt x="170670" y="2456028"/>
                    <a:pt x="180830" y="2494128"/>
                  </a:cubicBezTo>
                  <a:cubicBezTo>
                    <a:pt x="188450" y="2523338"/>
                    <a:pt x="201150" y="2532228"/>
                    <a:pt x="215120" y="2567788"/>
                  </a:cubicBezTo>
                  <a:cubicBezTo>
                    <a:pt x="248140" y="2655418"/>
                    <a:pt x="309100" y="2911958"/>
                    <a:pt x="353550" y="3037688"/>
                  </a:cubicBezTo>
                  <a:cubicBezTo>
                    <a:pt x="385300" y="3126588"/>
                    <a:pt x="410700" y="3187548"/>
                    <a:pt x="447530" y="3258668"/>
                  </a:cubicBezTo>
                  <a:cubicBezTo>
                    <a:pt x="484360" y="3331058"/>
                    <a:pt x="517380" y="3388208"/>
                    <a:pt x="573260" y="3468218"/>
                  </a:cubicBezTo>
                  <a:cubicBezTo>
                    <a:pt x="657080" y="3590138"/>
                    <a:pt x="831070" y="3821278"/>
                    <a:pt x="919970" y="3907638"/>
                  </a:cubicBezTo>
                  <a:cubicBezTo>
                    <a:pt x="963150" y="3950818"/>
                    <a:pt x="987280" y="3954628"/>
                    <a:pt x="1031730" y="3992728"/>
                  </a:cubicBezTo>
                  <a:cubicBezTo>
                    <a:pt x="1102850" y="4052418"/>
                    <a:pt x="1245090" y="4180688"/>
                    <a:pt x="1300970" y="4242918"/>
                  </a:cubicBezTo>
                  <a:cubicBezTo>
                    <a:pt x="1330180" y="4275938"/>
                    <a:pt x="1336530" y="4298798"/>
                    <a:pt x="1360660" y="4324198"/>
                  </a:cubicBezTo>
                  <a:cubicBezTo>
                    <a:pt x="1388600" y="4353408"/>
                    <a:pt x="1422890" y="4374998"/>
                    <a:pt x="1460990" y="4402938"/>
                  </a:cubicBezTo>
                  <a:cubicBezTo>
                    <a:pt x="1509250" y="4438498"/>
                    <a:pt x="1560050" y="4475328"/>
                    <a:pt x="1631170" y="4518508"/>
                  </a:cubicBezTo>
                  <a:cubicBezTo>
                    <a:pt x="1742930" y="4584548"/>
                    <a:pt x="1942320" y="4691228"/>
                    <a:pt x="2073130" y="4752188"/>
                  </a:cubicBezTo>
                  <a:cubicBezTo>
                    <a:pt x="2172190" y="4799178"/>
                    <a:pt x="2249660" y="4829658"/>
                    <a:pt x="2342370" y="4863948"/>
                  </a:cubicBezTo>
                  <a:cubicBezTo>
                    <a:pt x="2436350" y="4896968"/>
                    <a:pt x="2546840" y="4921098"/>
                    <a:pt x="2634470" y="4954118"/>
                  </a:cubicBezTo>
                  <a:cubicBezTo>
                    <a:pt x="2710670" y="4982058"/>
                    <a:pt x="2769090" y="5021428"/>
                    <a:pt x="2840210" y="5046828"/>
                  </a:cubicBezTo>
                  <a:cubicBezTo>
                    <a:pt x="2911330" y="5070958"/>
                    <a:pt x="3010390" y="5082388"/>
                    <a:pt x="3065000" y="5101438"/>
                  </a:cubicBezTo>
                  <a:cubicBezTo>
                    <a:pt x="3096750" y="5112868"/>
                    <a:pt x="3103100" y="5124298"/>
                    <a:pt x="3138660" y="5135728"/>
                  </a:cubicBezTo>
                  <a:cubicBezTo>
                    <a:pt x="3223750" y="5162398"/>
                    <a:pt x="3443460" y="5197958"/>
                    <a:pt x="3576810" y="5217008"/>
                  </a:cubicBezTo>
                  <a:cubicBezTo>
                    <a:pt x="3688570" y="5233518"/>
                    <a:pt x="3755880" y="5241138"/>
                    <a:pt x="3885420" y="5248758"/>
                  </a:cubicBezTo>
                  <a:cubicBezTo>
                    <a:pt x="4101320" y="5261458"/>
                    <a:pt x="4651230" y="5223358"/>
                    <a:pt x="4754100" y="5258918"/>
                  </a:cubicBezTo>
                  <a:cubicBezTo>
                    <a:pt x="4780770" y="5267808"/>
                    <a:pt x="4788390" y="5277968"/>
                    <a:pt x="4797280" y="5291938"/>
                  </a:cubicBezTo>
                  <a:cubicBezTo>
                    <a:pt x="4807440" y="5305908"/>
                    <a:pt x="4812520" y="5327498"/>
                    <a:pt x="4811250" y="5344008"/>
                  </a:cubicBezTo>
                  <a:cubicBezTo>
                    <a:pt x="4811250" y="5360518"/>
                    <a:pt x="4802360" y="5380838"/>
                    <a:pt x="4792200" y="5393538"/>
                  </a:cubicBezTo>
                  <a:cubicBezTo>
                    <a:pt x="4780770" y="5407508"/>
                    <a:pt x="4762990" y="5418938"/>
                    <a:pt x="4745210" y="5421478"/>
                  </a:cubicBezTo>
                  <a:cubicBezTo>
                    <a:pt x="4723620" y="5425288"/>
                    <a:pt x="4686790" y="5413858"/>
                    <a:pt x="4669010" y="5401158"/>
                  </a:cubicBezTo>
                  <a:cubicBezTo>
                    <a:pt x="4655040" y="5389728"/>
                    <a:pt x="4647420" y="5369408"/>
                    <a:pt x="4643610" y="5352898"/>
                  </a:cubicBezTo>
                  <a:cubicBezTo>
                    <a:pt x="4641070" y="5336388"/>
                    <a:pt x="4643610" y="5314798"/>
                    <a:pt x="4652500" y="5299558"/>
                  </a:cubicBezTo>
                  <a:cubicBezTo>
                    <a:pt x="4665200" y="5281778"/>
                    <a:pt x="4696950" y="5258918"/>
                    <a:pt x="4718540" y="5255108"/>
                  </a:cubicBezTo>
                  <a:cubicBezTo>
                    <a:pt x="4736320" y="5252568"/>
                    <a:pt x="4756640" y="5257648"/>
                    <a:pt x="4770610" y="5266538"/>
                  </a:cubicBezTo>
                  <a:cubicBezTo>
                    <a:pt x="4785850" y="5275428"/>
                    <a:pt x="4801090" y="5290668"/>
                    <a:pt x="4806170" y="5308448"/>
                  </a:cubicBezTo>
                  <a:cubicBezTo>
                    <a:pt x="4812520" y="5328768"/>
                    <a:pt x="4808710" y="5368138"/>
                    <a:pt x="4797280" y="5387188"/>
                  </a:cubicBezTo>
                  <a:cubicBezTo>
                    <a:pt x="4788390" y="5402428"/>
                    <a:pt x="4780770" y="5411318"/>
                    <a:pt x="4754100" y="5418938"/>
                  </a:cubicBezTo>
                  <a:cubicBezTo>
                    <a:pt x="4653770" y="5453228"/>
                    <a:pt x="4083540" y="5429098"/>
                    <a:pt x="3929870" y="5413858"/>
                  </a:cubicBezTo>
                  <a:cubicBezTo>
                    <a:pt x="3868910" y="5408778"/>
                    <a:pt x="3851130" y="5396078"/>
                    <a:pt x="3804140" y="5390998"/>
                  </a:cubicBezTo>
                  <a:cubicBezTo>
                    <a:pt x="3741910" y="5384648"/>
                    <a:pt x="3672060" y="5392268"/>
                    <a:pt x="3590780" y="5383378"/>
                  </a:cubicBezTo>
                  <a:cubicBezTo>
                    <a:pt x="3477750" y="5371948"/>
                    <a:pt x="3280900" y="5332578"/>
                    <a:pt x="3192000" y="5314798"/>
                  </a:cubicBezTo>
                  <a:cubicBezTo>
                    <a:pt x="3147550" y="5305908"/>
                    <a:pt x="3125960" y="5303368"/>
                    <a:pt x="3091670" y="5291938"/>
                  </a:cubicBezTo>
                  <a:cubicBezTo>
                    <a:pt x="3053570" y="5280508"/>
                    <a:pt x="3016740" y="5252568"/>
                    <a:pt x="2974830" y="5241138"/>
                  </a:cubicBezTo>
                  <a:cubicBezTo>
                    <a:pt x="2931650" y="5229708"/>
                    <a:pt x="2889740" y="5237328"/>
                    <a:pt x="2836400" y="5222088"/>
                  </a:cubicBezTo>
                  <a:cubicBezTo>
                    <a:pt x="2753850" y="5199228"/>
                    <a:pt x="2643360" y="5131918"/>
                    <a:pt x="2535410" y="5090008"/>
                  </a:cubicBezTo>
                  <a:cubicBezTo>
                    <a:pt x="2412220" y="5043018"/>
                    <a:pt x="2252200" y="5007458"/>
                    <a:pt x="2132820" y="4959198"/>
                  </a:cubicBezTo>
                  <a:cubicBezTo>
                    <a:pt x="2032490" y="4918558"/>
                    <a:pt x="1962640" y="4881728"/>
                    <a:pt x="1861040" y="4827118"/>
                  </a:cubicBezTo>
                  <a:cubicBezTo>
                    <a:pt x="1723880" y="4754728"/>
                    <a:pt x="1500360" y="4634078"/>
                    <a:pt x="1388600" y="4554068"/>
                  </a:cubicBezTo>
                  <a:cubicBezTo>
                    <a:pt x="1321290" y="4505808"/>
                    <a:pt x="1271760" y="4462628"/>
                    <a:pt x="1237470" y="4423258"/>
                  </a:cubicBezTo>
                  <a:cubicBezTo>
                    <a:pt x="1215880" y="4399128"/>
                    <a:pt x="1215880" y="4380078"/>
                    <a:pt x="1193020" y="4355948"/>
                  </a:cubicBezTo>
                  <a:cubicBezTo>
                    <a:pt x="1154920" y="4312768"/>
                    <a:pt x="1082530" y="4268318"/>
                    <a:pt x="1016490" y="4207358"/>
                  </a:cubicBezTo>
                  <a:cubicBezTo>
                    <a:pt x="923780" y="4120998"/>
                    <a:pt x="789160" y="3987648"/>
                    <a:pt x="695180" y="3879698"/>
                  </a:cubicBezTo>
                  <a:cubicBezTo>
                    <a:pt x="610090" y="3783178"/>
                    <a:pt x="536430" y="3690468"/>
                    <a:pt x="470390" y="3591408"/>
                  </a:cubicBezTo>
                  <a:cubicBezTo>
                    <a:pt x="405620" y="3494888"/>
                    <a:pt x="356090" y="3417418"/>
                    <a:pt x="297670" y="3291688"/>
                  </a:cubicBezTo>
                  <a:cubicBezTo>
                    <a:pt x="208770" y="3098648"/>
                    <a:pt x="62720" y="2688438"/>
                    <a:pt x="24620" y="2523338"/>
                  </a:cubicBezTo>
                  <a:cubicBezTo>
                    <a:pt x="6840" y="2448408"/>
                    <a:pt x="8110" y="2420468"/>
                    <a:pt x="4300" y="2354428"/>
                  </a:cubicBezTo>
                  <a:cubicBezTo>
                    <a:pt x="-780" y="2259178"/>
                    <a:pt x="-2050" y="2118208"/>
                    <a:pt x="4300" y="2006448"/>
                  </a:cubicBezTo>
                  <a:cubicBezTo>
                    <a:pt x="10650" y="1902308"/>
                    <a:pt x="22080" y="1794358"/>
                    <a:pt x="39860" y="1705458"/>
                  </a:cubicBezTo>
                  <a:cubicBezTo>
                    <a:pt x="53830" y="1630528"/>
                    <a:pt x="60180" y="1587348"/>
                    <a:pt x="91930" y="1504798"/>
                  </a:cubicBezTo>
                  <a:cubicBezTo>
                    <a:pt x="149080" y="1356208"/>
                    <a:pt x="291320" y="1084428"/>
                    <a:pt x="401810" y="912978"/>
                  </a:cubicBezTo>
                  <a:cubicBezTo>
                    <a:pt x="494520" y="766928"/>
                    <a:pt x="593580" y="639928"/>
                    <a:pt x="697720" y="531978"/>
                  </a:cubicBezTo>
                  <a:cubicBezTo>
                    <a:pt x="790430" y="436728"/>
                    <a:pt x="879330" y="357988"/>
                    <a:pt x="986010" y="289408"/>
                  </a:cubicBezTo>
                  <a:cubicBezTo>
                    <a:pt x="1095230" y="218288"/>
                    <a:pt x="1240010" y="159868"/>
                    <a:pt x="1346690" y="115418"/>
                  </a:cubicBezTo>
                  <a:cubicBezTo>
                    <a:pt x="1427970" y="81128"/>
                    <a:pt x="1492740" y="51918"/>
                    <a:pt x="1567670" y="35408"/>
                  </a:cubicBezTo>
                  <a:cubicBezTo>
                    <a:pt x="1640060" y="17628"/>
                    <a:pt x="1689590" y="15088"/>
                    <a:pt x="1789920" y="8738"/>
                  </a:cubicBezTo>
                  <a:cubicBezTo>
                    <a:pt x="2002010" y="-2692"/>
                    <a:pt x="2600180" y="-2692"/>
                    <a:pt x="2777980" y="7468"/>
                  </a:cubicBezTo>
                  <a:cubicBezTo>
                    <a:pt x="2844020" y="11278"/>
                    <a:pt x="2855450" y="13818"/>
                    <a:pt x="2913870" y="23978"/>
                  </a:cubicBezTo>
                  <a:cubicBezTo>
                    <a:pt x="3024360" y="41758"/>
                    <a:pt x="3266930" y="88748"/>
                    <a:pt x="3390120" y="125578"/>
                  </a:cubicBezTo>
                  <a:cubicBezTo>
                    <a:pt x="3468860" y="149708"/>
                    <a:pt x="3519660" y="181458"/>
                    <a:pt x="3583160" y="200508"/>
                  </a:cubicBezTo>
                  <a:cubicBezTo>
                    <a:pt x="3641580" y="217018"/>
                    <a:pt x="3691110" y="217018"/>
                    <a:pt x="3757150" y="236068"/>
                  </a:cubicBezTo>
                  <a:cubicBezTo>
                    <a:pt x="3849860" y="264008"/>
                    <a:pt x="3988290" y="314808"/>
                    <a:pt x="4082270" y="361798"/>
                  </a:cubicBezTo>
                  <a:cubicBezTo>
                    <a:pt x="4161010" y="402438"/>
                    <a:pt x="4224510" y="446888"/>
                    <a:pt x="4288010" y="495148"/>
                  </a:cubicBezTo>
                  <a:cubicBezTo>
                    <a:pt x="4350240" y="540868"/>
                    <a:pt x="4394690" y="580238"/>
                    <a:pt x="4459460" y="645008"/>
                  </a:cubicBezTo>
                  <a:cubicBezTo>
                    <a:pt x="4562330" y="746608"/>
                    <a:pt x="4726160" y="923138"/>
                    <a:pt x="4830300" y="1059028"/>
                  </a:cubicBezTo>
                  <a:cubicBezTo>
                    <a:pt x="4920470" y="1177138"/>
                    <a:pt x="5016990" y="1326998"/>
                    <a:pt x="5056360" y="1407008"/>
                  </a:cubicBezTo>
                  <a:cubicBezTo>
                    <a:pt x="5075410" y="1446378"/>
                    <a:pt x="5075410" y="1470508"/>
                    <a:pt x="5089380" y="1498448"/>
                  </a:cubicBezTo>
                  <a:cubicBezTo>
                    <a:pt x="5103350" y="1526388"/>
                    <a:pt x="5124940" y="1544168"/>
                    <a:pt x="5140180" y="1577188"/>
                  </a:cubicBezTo>
                  <a:cubicBezTo>
                    <a:pt x="5161770" y="1624178"/>
                    <a:pt x="5183360" y="1678788"/>
                    <a:pt x="5194790" y="1756258"/>
                  </a:cubicBezTo>
                  <a:cubicBezTo>
                    <a:pt x="5215110" y="1897228"/>
                    <a:pt x="5201140" y="2241398"/>
                    <a:pt x="5188440" y="2355698"/>
                  </a:cubicBezTo>
                  <a:cubicBezTo>
                    <a:pt x="5183360" y="2402688"/>
                    <a:pt x="5171930" y="2415388"/>
                    <a:pt x="5166850" y="2452218"/>
                  </a:cubicBezTo>
                  <a:cubicBezTo>
                    <a:pt x="5159230" y="2500478"/>
                    <a:pt x="5165580" y="2574138"/>
                    <a:pt x="5156690" y="2621128"/>
                  </a:cubicBezTo>
                  <a:cubicBezTo>
                    <a:pt x="5149070" y="2657958"/>
                    <a:pt x="5138910" y="2689708"/>
                    <a:pt x="5122400" y="2716378"/>
                  </a:cubicBezTo>
                  <a:cubicBezTo>
                    <a:pt x="5108430" y="2740508"/>
                    <a:pt x="5081760" y="2753208"/>
                    <a:pt x="5067790" y="2778608"/>
                  </a:cubicBezTo>
                  <a:cubicBezTo>
                    <a:pt x="5052550" y="2807818"/>
                    <a:pt x="5055090" y="2849728"/>
                    <a:pt x="5037310" y="2889098"/>
                  </a:cubicBezTo>
                  <a:cubicBezTo>
                    <a:pt x="5013180" y="2942438"/>
                    <a:pt x="4971270" y="2998318"/>
                    <a:pt x="4925550" y="3060548"/>
                  </a:cubicBezTo>
                  <a:cubicBezTo>
                    <a:pt x="4865860" y="3140558"/>
                    <a:pt x="4783310" y="3265018"/>
                    <a:pt x="4708380" y="3323438"/>
                  </a:cubicBezTo>
                  <a:cubicBezTo>
                    <a:pt x="4652500" y="3366618"/>
                    <a:pt x="4589000" y="3386938"/>
                    <a:pt x="4534390" y="3403448"/>
                  </a:cubicBezTo>
                  <a:cubicBezTo>
                    <a:pt x="4489940" y="3417418"/>
                    <a:pt x="4462000" y="3421228"/>
                    <a:pt x="4404850" y="3425038"/>
                  </a:cubicBezTo>
                  <a:cubicBezTo>
                    <a:pt x="4298170" y="3432658"/>
                    <a:pt x="4061950" y="3433928"/>
                    <a:pt x="3938760" y="3417418"/>
                  </a:cubicBezTo>
                  <a:cubicBezTo>
                    <a:pt x="3857480" y="3405988"/>
                    <a:pt x="3795250" y="3374238"/>
                    <a:pt x="3736830" y="3365348"/>
                  </a:cubicBezTo>
                  <a:cubicBezTo>
                    <a:pt x="3694920" y="3358998"/>
                    <a:pt x="3669520" y="3365348"/>
                    <a:pt x="3625070" y="3358998"/>
                  </a:cubicBezTo>
                  <a:cubicBezTo>
                    <a:pt x="3555220" y="3348838"/>
                    <a:pt x="3447270" y="3323438"/>
                    <a:pt x="3358370" y="3299308"/>
                  </a:cubicBezTo>
                  <a:cubicBezTo>
                    <a:pt x="3266930" y="3273908"/>
                    <a:pt x="3172950" y="3247238"/>
                    <a:pt x="3085320" y="3209138"/>
                  </a:cubicBezTo>
                  <a:cubicBezTo>
                    <a:pt x="2995150" y="3171038"/>
                    <a:pt x="2910060" y="3120238"/>
                    <a:pt x="2827510" y="3070708"/>
                  </a:cubicBezTo>
                  <a:cubicBezTo>
                    <a:pt x="2744960" y="3021178"/>
                    <a:pt x="2645900" y="2955138"/>
                    <a:pt x="2590020" y="2911958"/>
                  </a:cubicBezTo>
                  <a:cubicBezTo>
                    <a:pt x="2555730" y="2886558"/>
                    <a:pt x="2540490" y="2863698"/>
                    <a:pt x="2512550" y="2844648"/>
                  </a:cubicBezTo>
                  <a:cubicBezTo>
                    <a:pt x="2483340" y="2824328"/>
                    <a:pt x="2451590" y="2820518"/>
                    <a:pt x="2416030" y="2792578"/>
                  </a:cubicBezTo>
                  <a:cubicBezTo>
                    <a:pt x="2355070" y="2743048"/>
                    <a:pt x="2254740" y="2632558"/>
                    <a:pt x="2197590" y="2550008"/>
                  </a:cubicBezTo>
                  <a:cubicBezTo>
                    <a:pt x="2146790" y="2476348"/>
                    <a:pt x="2104880" y="2381098"/>
                    <a:pt x="2082020" y="2323948"/>
                  </a:cubicBezTo>
                  <a:cubicBezTo>
                    <a:pt x="2068050" y="2289658"/>
                    <a:pt x="2062970" y="2278228"/>
                    <a:pt x="2056620" y="2238858"/>
                  </a:cubicBezTo>
                  <a:cubicBezTo>
                    <a:pt x="2045190" y="2151228"/>
                    <a:pt x="2028680" y="1945488"/>
                    <a:pt x="2059160" y="1813408"/>
                  </a:cubicBezTo>
                  <a:cubicBezTo>
                    <a:pt x="2087100" y="1686408"/>
                    <a:pt x="2169650" y="1535278"/>
                    <a:pt x="2222990" y="1461618"/>
                  </a:cubicBezTo>
                  <a:cubicBezTo>
                    <a:pt x="2253470" y="1419708"/>
                    <a:pt x="2281410" y="1400658"/>
                    <a:pt x="2310620" y="1379068"/>
                  </a:cubicBezTo>
                  <a:cubicBezTo>
                    <a:pt x="2334750" y="1360018"/>
                    <a:pt x="2353800" y="1349858"/>
                    <a:pt x="2384280" y="1333348"/>
                  </a:cubicBezTo>
                  <a:cubicBezTo>
                    <a:pt x="2428730" y="1309218"/>
                    <a:pt x="2502390" y="1268578"/>
                    <a:pt x="2559540" y="1250798"/>
                  </a:cubicBezTo>
                  <a:cubicBezTo>
                    <a:pt x="2609070" y="1235558"/>
                    <a:pt x="2648440" y="1233018"/>
                    <a:pt x="2705590" y="1229208"/>
                  </a:cubicBezTo>
                  <a:cubicBezTo>
                    <a:pt x="2784330" y="1222858"/>
                    <a:pt x="2926570" y="1227938"/>
                    <a:pt x="2992610" y="1230478"/>
                  </a:cubicBezTo>
                  <a:cubicBezTo>
                    <a:pt x="3026900" y="1231748"/>
                    <a:pt x="3035790" y="1230478"/>
                    <a:pt x="3072620" y="1236828"/>
                  </a:cubicBezTo>
                  <a:cubicBezTo>
                    <a:pt x="3150090" y="1252068"/>
                    <a:pt x="3353290" y="1332078"/>
                    <a:pt x="3442190" y="1351128"/>
                  </a:cubicBezTo>
                  <a:cubicBezTo>
                    <a:pt x="3490450" y="1360018"/>
                    <a:pt x="3512040" y="1353668"/>
                    <a:pt x="3555220" y="1362558"/>
                  </a:cubicBezTo>
                  <a:cubicBezTo>
                    <a:pt x="3617450" y="1376528"/>
                    <a:pt x="3721590" y="1409548"/>
                    <a:pt x="3776200" y="1437488"/>
                  </a:cubicBezTo>
                  <a:cubicBezTo>
                    <a:pt x="3811760" y="1455268"/>
                    <a:pt x="3829540" y="1466698"/>
                    <a:pt x="3858750" y="1495908"/>
                  </a:cubicBezTo>
                  <a:cubicBezTo>
                    <a:pt x="3904470" y="1542898"/>
                    <a:pt x="3979400" y="1635608"/>
                    <a:pt x="4006070" y="1719428"/>
                  </a:cubicBezTo>
                  <a:cubicBezTo>
                    <a:pt x="4035280" y="1807058"/>
                    <a:pt x="4021310" y="1948028"/>
                    <a:pt x="4018770" y="2015338"/>
                  </a:cubicBezTo>
                  <a:cubicBezTo>
                    <a:pt x="4017500" y="2049628"/>
                    <a:pt x="4016230" y="2069948"/>
                    <a:pt x="4008610" y="2094078"/>
                  </a:cubicBezTo>
                  <a:cubicBezTo>
                    <a:pt x="3999720" y="2119478"/>
                    <a:pt x="3989560" y="2141068"/>
                    <a:pt x="3969240" y="2165198"/>
                  </a:cubicBezTo>
                  <a:cubicBezTo>
                    <a:pt x="3936220" y="2202028"/>
                    <a:pt x="3858750" y="2259178"/>
                    <a:pt x="3811760" y="2282038"/>
                  </a:cubicBezTo>
                  <a:cubicBezTo>
                    <a:pt x="3780010" y="2298548"/>
                    <a:pt x="3764770" y="2302358"/>
                    <a:pt x="3725400" y="2307438"/>
                  </a:cubicBezTo>
                  <a:cubicBezTo>
                    <a:pt x="3641580" y="2318868"/>
                    <a:pt x="3420600" y="2315058"/>
                    <a:pt x="3332970" y="2297278"/>
                  </a:cubicBezTo>
                  <a:cubicBezTo>
                    <a:pt x="3287250" y="2288388"/>
                    <a:pt x="3265660" y="2283308"/>
                    <a:pt x="3231370" y="2259178"/>
                  </a:cubicBezTo>
                  <a:cubicBezTo>
                    <a:pt x="3179300" y="2221078"/>
                    <a:pt x="3092940" y="2127098"/>
                    <a:pt x="3072620" y="2067408"/>
                  </a:cubicBezTo>
                  <a:cubicBezTo>
                    <a:pt x="3058650" y="2026768"/>
                    <a:pt x="3071350" y="1986128"/>
                    <a:pt x="3077700" y="1950568"/>
                  </a:cubicBezTo>
                  <a:cubicBezTo>
                    <a:pt x="3082780" y="1920088"/>
                    <a:pt x="3090400" y="1885798"/>
                    <a:pt x="3100560" y="1865478"/>
                  </a:cubicBezTo>
                  <a:cubicBezTo>
                    <a:pt x="3108180" y="1852778"/>
                    <a:pt x="3115800" y="1843888"/>
                    <a:pt x="3125960" y="1837538"/>
                  </a:cubicBezTo>
                  <a:cubicBezTo>
                    <a:pt x="3136120" y="1829918"/>
                    <a:pt x="3148820" y="1824838"/>
                    <a:pt x="3161520" y="1823568"/>
                  </a:cubicBezTo>
                  <a:cubicBezTo>
                    <a:pt x="3176760" y="1823568"/>
                    <a:pt x="3202160" y="1829918"/>
                    <a:pt x="3214860" y="1837538"/>
                  </a:cubicBezTo>
                  <a:cubicBezTo>
                    <a:pt x="3226290" y="1843888"/>
                    <a:pt x="3235180" y="1854048"/>
                    <a:pt x="3240260" y="1865478"/>
                  </a:cubicBezTo>
                  <a:cubicBezTo>
                    <a:pt x="3246610" y="1880718"/>
                    <a:pt x="3246610" y="1921358"/>
                    <a:pt x="3246610" y="1921358"/>
                  </a:cubicBezTo>
                </a:path>
              </a:pathLst>
            </a:custGeom>
            <a:solidFill>
              <a:srgbClr val="1E1E1E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10321290" y="7183755"/>
            <a:ext cx="222885" cy="902018"/>
            <a:chOff x="0" y="0"/>
            <a:chExt cx="297180" cy="120269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46201" y="50236"/>
              <a:ext cx="195099" cy="1101654"/>
            </a:xfrm>
            <a:custGeom>
              <a:avLst/>
              <a:gdLst/>
              <a:ahLst/>
              <a:cxnLst/>
              <a:rect r="r" b="b" t="t" l="l"/>
              <a:pathLst>
                <a:path h="1101654" w="195099">
                  <a:moveTo>
                    <a:pt x="195099" y="78034"/>
                  </a:moveTo>
                  <a:cubicBezTo>
                    <a:pt x="195099" y="747324"/>
                    <a:pt x="182399" y="766374"/>
                    <a:pt x="176049" y="814634"/>
                  </a:cubicBezTo>
                  <a:cubicBezTo>
                    <a:pt x="168429" y="879404"/>
                    <a:pt x="182399" y="1000054"/>
                    <a:pt x="165889" y="1045774"/>
                  </a:cubicBezTo>
                  <a:cubicBezTo>
                    <a:pt x="158269" y="1066094"/>
                    <a:pt x="149379" y="1078794"/>
                    <a:pt x="134139" y="1087684"/>
                  </a:cubicBezTo>
                  <a:cubicBezTo>
                    <a:pt x="115089" y="1097844"/>
                    <a:pt x="76989" y="1101654"/>
                    <a:pt x="56669" y="1095304"/>
                  </a:cubicBezTo>
                  <a:cubicBezTo>
                    <a:pt x="40159" y="1090224"/>
                    <a:pt x="24919" y="1074984"/>
                    <a:pt x="16029" y="1061014"/>
                  </a:cubicBezTo>
                  <a:cubicBezTo>
                    <a:pt x="8409" y="1045774"/>
                    <a:pt x="2059" y="1025454"/>
                    <a:pt x="5869" y="1008944"/>
                  </a:cubicBezTo>
                  <a:cubicBezTo>
                    <a:pt x="9679" y="987354"/>
                    <a:pt x="31269" y="955604"/>
                    <a:pt x="49049" y="944174"/>
                  </a:cubicBezTo>
                  <a:cubicBezTo>
                    <a:pt x="64289" y="935284"/>
                    <a:pt x="85879" y="934014"/>
                    <a:pt x="102389" y="936554"/>
                  </a:cubicBezTo>
                  <a:cubicBezTo>
                    <a:pt x="118899" y="939094"/>
                    <a:pt x="137949" y="947984"/>
                    <a:pt x="148109" y="961954"/>
                  </a:cubicBezTo>
                  <a:cubicBezTo>
                    <a:pt x="162079" y="978464"/>
                    <a:pt x="172239" y="1015294"/>
                    <a:pt x="168429" y="1036884"/>
                  </a:cubicBezTo>
                  <a:cubicBezTo>
                    <a:pt x="165889" y="1054664"/>
                    <a:pt x="154459" y="1071174"/>
                    <a:pt x="141759" y="1081334"/>
                  </a:cubicBezTo>
                  <a:cubicBezTo>
                    <a:pt x="129059" y="1092764"/>
                    <a:pt x="108739" y="1100384"/>
                    <a:pt x="92229" y="1101654"/>
                  </a:cubicBezTo>
                  <a:cubicBezTo>
                    <a:pt x="75719" y="1101654"/>
                    <a:pt x="54129" y="1097844"/>
                    <a:pt x="41429" y="1086414"/>
                  </a:cubicBezTo>
                  <a:cubicBezTo>
                    <a:pt x="23649" y="1072444"/>
                    <a:pt x="12219" y="1048314"/>
                    <a:pt x="4599" y="1017834"/>
                  </a:cubicBezTo>
                  <a:cubicBezTo>
                    <a:pt x="-6831" y="965764"/>
                    <a:pt x="5869" y="860354"/>
                    <a:pt x="12219" y="799394"/>
                  </a:cubicBezTo>
                  <a:cubicBezTo>
                    <a:pt x="17299" y="756214"/>
                    <a:pt x="29999" y="740974"/>
                    <a:pt x="35079" y="688904"/>
                  </a:cubicBezTo>
                  <a:cubicBezTo>
                    <a:pt x="47779" y="565714"/>
                    <a:pt x="13489" y="146614"/>
                    <a:pt x="41429" y="58984"/>
                  </a:cubicBezTo>
                  <a:cubicBezTo>
                    <a:pt x="49049" y="33584"/>
                    <a:pt x="59209" y="23424"/>
                    <a:pt x="73179" y="13264"/>
                  </a:cubicBezTo>
                  <a:cubicBezTo>
                    <a:pt x="87149" y="4374"/>
                    <a:pt x="110009" y="-1976"/>
                    <a:pt x="126519" y="564"/>
                  </a:cubicBezTo>
                  <a:cubicBezTo>
                    <a:pt x="144299" y="1834"/>
                    <a:pt x="164619" y="13264"/>
                    <a:pt x="176049" y="25964"/>
                  </a:cubicBezTo>
                  <a:cubicBezTo>
                    <a:pt x="187479" y="38664"/>
                    <a:pt x="195099" y="78034"/>
                    <a:pt x="195099" y="78034"/>
                  </a:cubicBezTo>
                </a:path>
              </a:pathLst>
            </a:custGeom>
            <a:solidFill>
              <a:srgbClr val="1E1E1E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6734175" y="4408170"/>
            <a:ext cx="3899535" cy="3678555"/>
            <a:chOff x="0" y="0"/>
            <a:chExt cx="5199380" cy="49047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41295" y="50476"/>
              <a:ext cx="5107650" cy="4804409"/>
            </a:xfrm>
            <a:custGeom>
              <a:avLst/>
              <a:gdLst/>
              <a:ahLst/>
              <a:cxnLst/>
              <a:rect r="r" b="b" t="t" l="l"/>
              <a:pathLst>
                <a:path h="4804409" w="5107650">
                  <a:moveTo>
                    <a:pt x="277475" y="100654"/>
                  </a:moveTo>
                  <a:cubicBezTo>
                    <a:pt x="184765" y="385134"/>
                    <a:pt x="175875" y="514674"/>
                    <a:pt x="166985" y="660724"/>
                  </a:cubicBezTo>
                  <a:cubicBezTo>
                    <a:pt x="155555" y="858844"/>
                    <a:pt x="145395" y="1162374"/>
                    <a:pt x="164445" y="1364304"/>
                  </a:cubicBezTo>
                  <a:cubicBezTo>
                    <a:pt x="179685" y="1521784"/>
                    <a:pt x="208895" y="1660214"/>
                    <a:pt x="248265" y="1779594"/>
                  </a:cubicBezTo>
                  <a:cubicBezTo>
                    <a:pt x="278745" y="1877384"/>
                    <a:pt x="318115" y="1948504"/>
                    <a:pt x="363835" y="2034864"/>
                  </a:cubicBezTo>
                  <a:cubicBezTo>
                    <a:pt x="415905" y="2130114"/>
                    <a:pt x="513695" y="2257114"/>
                    <a:pt x="547985" y="2325694"/>
                  </a:cubicBezTo>
                  <a:cubicBezTo>
                    <a:pt x="565765" y="2361254"/>
                    <a:pt x="563225" y="2382844"/>
                    <a:pt x="579735" y="2410784"/>
                  </a:cubicBezTo>
                  <a:cubicBezTo>
                    <a:pt x="598785" y="2443804"/>
                    <a:pt x="630535" y="2466664"/>
                    <a:pt x="662285" y="2509844"/>
                  </a:cubicBezTo>
                  <a:cubicBezTo>
                    <a:pt x="714355" y="2580964"/>
                    <a:pt x="779125" y="2701614"/>
                    <a:pt x="851515" y="2801944"/>
                  </a:cubicBezTo>
                  <a:cubicBezTo>
                    <a:pt x="934065" y="2917514"/>
                    <a:pt x="1021695" y="3039434"/>
                    <a:pt x="1137265" y="3160084"/>
                  </a:cubicBezTo>
                  <a:cubicBezTo>
                    <a:pt x="1276965" y="3304864"/>
                    <a:pt x="1482705" y="3477584"/>
                    <a:pt x="1647805" y="3598234"/>
                  </a:cubicBezTo>
                  <a:cubicBezTo>
                    <a:pt x="1786235" y="3699834"/>
                    <a:pt x="1937365" y="3786194"/>
                    <a:pt x="2055475" y="3848424"/>
                  </a:cubicBezTo>
                  <a:cubicBezTo>
                    <a:pt x="2139295" y="3894144"/>
                    <a:pt x="2228195" y="3920814"/>
                    <a:pt x="2281535" y="3952564"/>
                  </a:cubicBezTo>
                  <a:cubicBezTo>
                    <a:pt x="2313285" y="3971614"/>
                    <a:pt x="2322175" y="3990664"/>
                    <a:pt x="2353925" y="4005904"/>
                  </a:cubicBezTo>
                  <a:cubicBezTo>
                    <a:pt x="2400915" y="4031304"/>
                    <a:pt x="2492355" y="4046544"/>
                    <a:pt x="2548235" y="4069404"/>
                  </a:cubicBezTo>
                  <a:cubicBezTo>
                    <a:pt x="2593955" y="4088454"/>
                    <a:pt x="2620625" y="4111314"/>
                    <a:pt x="2666345" y="4129094"/>
                  </a:cubicBezTo>
                  <a:cubicBezTo>
                    <a:pt x="2724765" y="4151954"/>
                    <a:pt x="2818745" y="4164654"/>
                    <a:pt x="2870815" y="4187514"/>
                  </a:cubicBezTo>
                  <a:cubicBezTo>
                    <a:pt x="2907645" y="4204024"/>
                    <a:pt x="2921615" y="4221804"/>
                    <a:pt x="2958445" y="4239584"/>
                  </a:cubicBezTo>
                  <a:cubicBezTo>
                    <a:pt x="3015595" y="4268794"/>
                    <a:pt x="3105765" y="4301814"/>
                    <a:pt x="3193395" y="4333564"/>
                  </a:cubicBezTo>
                  <a:cubicBezTo>
                    <a:pt x="3297535" y="4371664"/>
                    <a:pt x="3465175" y="4435164"/>
                    <a:pt x="3543915" y="4452944"/>
                  </a:cubicBezTo>
                  <a:cubicBezTo>
                    <a:pt x="3583285" y="4460564"/>
                    <a:pt x="3601065" y="4452944"/>
                    <a:pt x="3634085" y="4460564"/>
                  </a:cubicBezTo>
                  <a:cubicBezTo>
                    <a:pt x="3681075" y="4470724"/>
                    <a:pt x="3724255" y="4498664"/>
                    <a:pt x="3796645" y="4515174"/>
                  </a:cubicBezTo>
                  <a:cubicBezTo>
                    <a:pt x="3935075" y="4548194"/>
                    <a:pt x="4258925" y="4586294"/>
                    <a:pt x="4420215" y="4598994"/>
                  </a:cubicBezTo>
                  <a:cubicBezTo>
                    <a:pt x="4520545" y="4607884"/>
                    <a:pt x="4606905" y="4597724"/>
                    <a:pt x="4667865" y="4606614"/>
                  </a:cubicBezTo>
                  <a:cubicBezTo>
                    <a:pt x="4703425" y="4612964"/>
                    <a:pt x="4722475" y="4626934"/>
                    <a:pt x="4751685" y="4632014"/>
                  </a:cubicBezTo>
                  <a:cubicBezTo>
                    <a:pt x="4784705" y="4637094"/>
                    <a:pt x="4821535" y="4637094"/>
                    <a:pt x="4854555" y="4634554"/>
                  </a:cubicBezTo>
                  <a:cubicBezTo>
                    <a:pt x="4887575" y="4630744"/>
                    <a:pt x="4928215" y="4624394"/>
                    <a:pt x="4949805" y="4612964"/>
                  </a:cubicBezTo>
                  <a:cubicBezTo>
                    <a:pt x="4962505" y="4606614"/>
                    <a:pt x="4965045" y="4595184"/>
                    <a:pt x="4976475" y="4588834"/>
                  </a:cubicBezTo>
                  <a:cubicBezTo>
                    <a:pt x="4990445" y="4581214"/>
                    <a:pt x="5010765" y="4572324"/>
                    <a:pt x="5028545" y="4576134"/>
                  </a:cubicBezTo>
                  <a:cubicBezTo>
                    <a:pt x="5050135" y="4578674"/>
                    <a:pt x="5083155" y="4600264"/>
                    <a:pt x="5095855" y="4618044"/>
                  </a:cubicBezTo>
                  <a:cubicBezTo>
                    <a:pt x="5106015" y="4633284"/>
                    <a:pt x="5108555" y="4653604"/>
                    <a:pt x="5106015" y="4670114"/>
                  </a:cubicBezTo>
                  <a:cubicBezTo>
                    <a:pt x="5104745" y="4687894"/>
                    <a:pt x="5097125" y="4706944"/>
                    <a:pt x="5083155" y="4719644"/>
                  </a:cubicBezTo>
                  <a:cubicBezTo>
                    <a:pt x="5066645" y="4733614"/>
                    <a:pt x="5029815" y="4747584"/>
                    <a:pt x="5006955" y="4742504"/>
                  </a:cubicBezTo>
                  <a:cubicBezTo>
                    <a:pt x="4984095" y="4738694"/>
                    <a:pt x="4956155" y="4713294"/>
                    <a:pt x="4944725" y="4694244"/>
                  </a:cubicBezTo>
                  <a:cubicBezTo>
                    <a:pt x="4937105" y="4677734"/>
                    <a:pt x="4934565" y="4657414"/>
                    <a:pt x="4940915" y="4639634"/>
                  </a:cubicBezTo>
                  <a:cubicBezTo>
                    <a:pt x="4947265" y="4619314"/>
                    <a:pt x="4972665" y="4590104"/>
                    <a:pt x="4992985" y="4581214"/>
                  </a:cubicBezTo>
                  <a:cubicBezTo>
                    <a:pt x="5009495" y="4573594"/>
                    <a:pt x="5029815" y="4572324"/>
                    <a:pt x="5046325" y="4578674"/>
                  </a:cubicBezTo>
                  <a:cubicBezTo>
                    <a:pt x="5067915" y="4586294"/>
                    <a:pt x="5094585" y="4614234"/>
                    <a:pt x="5103475" y="4634554"/>
                  </a:cubicBezTo>
                  <a:cubicBezTo>
                    <a:pt x="5109825" y="4651064"/>
                    <a:pt x="5108555" y="4672654"/>
                    <a:pt x="5102205" y="4687894"/>
                  </a:cubicBezTo>
                  <a:cubicBezTo>
                    <a:pt x="5095855" y="4704404"/>
                    <a:pt x="5084425" y="4718374"/>
                    <a:pt x="5069185" y="4731074"/>
                  </a:cubicBezTo>
                  <a:cubicBezTo>
                    <a:pt x="5046325" y="4748854"/>
                    <a:pt x="5006955" y="4766634"/>
                    <a:pt x="4971395" y="4778064"/>
                  </a:cubicBezTo>
                  <a:cubicBezTo>
                    <a:pt x="4934565" y="4790764"/>
                    <a:pt x="4891385" y="4799654"/>
                    <a:pt x="4853285" y="4802194"/>
                  </a:cubicBezTo>
                  <a:cubicBezTo>
                    <a:pt x="4818995" y="4806004"/>
                    <a:pt x="4788515" y="4804734"/>
                    <a:pt x="4756765" y="4799654"/>
                  </a:cubicBezTo>
                  <a:cubicBezTo>
                    <a:pt x="4723745" y="4794574"/>
                    <a:pt x="4700885" y="4778064"/>
                    <a:pt x="4661515" y="4771714"/>
                  </a:cubicBezTo>
                  <a:cubicBezTo>
                    <a:pt x="4599285" y="4761554"/>
                    <a:pt x="4478635" y="4772984"/>
                    <a:pt x="4420215" y="4764094"/>
                  </a:cubicBezTo>
                  <a:cubicBezTo>
                    <a:pt x="4385925" y="4759014"/>
                    <a:pt x="4378305" y="4748854"/>
                    <a:pt x="4338935" y="4739964"/>
                  </a:cubicBezTo>
                  <a:cubicBezTo>
                    <a:pt x="4234795" y="4719644"/>
                    <a:pt x="3928725" y="4704404"/>
                    <a:pt x="3763625" y="4671384"/>
                  </a:cubicBezTo>
                  <a:cubicBezTo>
                    <a:pt x="3637895" y="4645984"/>
                    <a:pt x="3514705" y="4605344"/>
                    <a:pt x="3434695" y="4576134"/>
                  </a:cubicBezTo>
                  <a:cubicBezTo>
                    <a:pt x="3385165" y="4558354"/>
                    <a:pt x="3366115" y="4541844"/>
                    <a:pt x="3320395" y="4525334"/>
                  </a:cubicBezTo>
                  <a:cubicBezTo>
                    <a:pt x="3254355" y="4499934"/>
                    <a:pt x="3156565" y="4479614"/>
                    <a:pt x="3068935" y="4447864"/>
                  </a:cubicBezTo>
                  <a:cubicBezTo>
                    <a:pt x="2969875" y="4411034"/>
                    <a:pt x="2844145" y="4347534"/>
                    <a:pt x="2756515" y="4315784"/>
                  </a:cubicBezTo>
                  <a:cubicBezTo>
                    <a:pt x="2695555" y="4292924"/>
                    <a:pt x="2640945" y="4286574"/>
                    <a:pt x="2596495" y="4267524"/>
                  </a:cubicBezTo>
                  <a:cubicBezTo>
                    <a:pt x="2560935" y="4252284"/>
                    <a:pt x="2539345" y="4230694"/>
                    <a:pt x="2503785" y="4216724"/>
                  </a:cubicBezTo>
                  <a:cubicBezTo>
                    <a:pt x="2459335" y="4198944"/>
                    <a:pt x="2412345" y="4198944"/>
                    <a:pt x="2348845" y="4173544"/>
                  </a:cubicBezTo>
                  <a:cubicBezTo>
                    <a:pt x="2232005" y="4127824"/>
                    <a:pt x="2023725" y="4009714"/>
                    <a:pt x="1875135" y="3923354"/>
                  </a:cubicBezTo>
                  <a:cubicBezTo>
                    <a:pt x="1739245" y="3844614"/>
                    <a:pt x="1626215" y="3781114"/>
                    <a:pt x="1494135" y="3679514"/>
                  </a:cubicBezTo>
                  <a:cubicBezTo>
                    <a:pt x="1329035" y="3553784"/>
                    <a:pt x="1085195" y="3336614"/>
                    <a:pt x="973435" y="3209614"/>
                  </a:cubicBezTo>
                  <a:cubicBezTo>
                    <a:pt x="908665" y="3137224"/>
                    <a:pt x="885805" y="3077534"/>
                    <a:pt x="841355" y="3020384"/>
                  </a:cubicBezTo>
                  <a:cubicBezTo>
                    <a:pt x="801985" y="2970854"/>
                    <a:pt x="763885" y="2940374"/>
                    <a:pt x="723245" y="2884494"/>
                  </a:cubicBezTo>
                  <a:cubicBezTo>
                    <a:pt x="668635" y="2809564"/>
                    <a:pt x="593705" y="2667324"/>
                    <a:pt x="550525" y="2607634"/>
                  </a:cubicBezTo>
                  <a:cubicBezTo>
                    <a:pt x="527665" y="2575884"/>
                    <a:pt x="511155" y="2568264"/>
                    <a:pt x="493375" y="2540324"/>
                  </a:cubicBezTo>
                  <a:cubicBezTo>
                    <a:pt x="469245" y="2504764"/>
                    <a:pt x="456545" y="2459044"/>
                    <a:pt x="426065" y="2406974"/>
                  </a:cubicBezTo>
                  <a:cubicBezTo>
                    <a:pt x="377805" y="2321884"/>
                    <a:pt x="285095" y="2198694"/>
                    <a:pt x="225405" y="2088204"/>
                  </a:cubicBezTo>
                  <a:cubicBezTo>
                    <a:pt x="164445" y="1976444"/>
                    <a:pt x="102215" y="1860874"/>
                    <a:pt x="66655" y="1738954"/>
                  </a:cubicBezTo>
                  <a:cubicBezTo>
                    <a:pt x="31095" y="1619574"/>
                    <a:pt x="19665" y="1510354"/>
                    <a:pt x="9505" y="1364304"/>
                  </a:cubicBezTo>
                  <a:cubicBezTo>
                    <a:pt x="-5735" y="1164914"/>
                    <a:pt x="-655" y="846144"/>
                    <a:pt x="10775" y="650564"/>
                  </a:cubicBezTo>
                  <a:cubicBezTo>
                    <a:pt x="19665" y="514674"/>
                    <a:pt x="27285" y="414344"/>
                    <a:pt x="52685" y="306394"/>
                  </a:cubicBezTo>
                  <a:cubicBezTo>
                    <a:pt x="75545" y="206064"/>
                    <a:pt x="113645" y="61284"/>
                    <a:pt x="151745" y="21914"/>
                  </a:cubicBezTo>
                  <a:cubicBezTo>
                    <a:pt x="166985" y="4134"/>
                    <a:pt x="186035" y="1594"/>
                    <a:pt x="201275" y="324"/>
                  </a:cubicBezTo>
                  <a:cubicBezTo>
                    <a:pt x="213975" y="-946"/>
                    <a:pt x="226675" y="1594"/>
                    <a:pt x="238105" y="6674"/>
                  </a:cubicBezTo>
                  <a:cubicBezTo>
                    <a:pt x="250805" y="14294"/>
                    <a:pt x="268585" y="30804"/>
                    <a:pt x="274935" y="46044"/>
                  </a:cubicBezTo>
                  <a:cubicBezTo>
                    <a:pt x="282555" y="62554"/>
                    <a:pt x="277475" y="100654"/>
                    <a:pt x="277475" y="100654"/>
                  </a:cubicBezTo>
                </a:path>
              </a:pathLst>
            </a:custGeom>
            <a:solidFill>
              <a:srgbClr val="1E1E1E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0584180" y="4870132"/>
            <a:ext cx="290512" cy="1452562"/>
            <a:chOff x="0" y="0"/>
            <a:chExt cx="387350" cy="193675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50045" y="50236"/>
              <a:ext cx="281425" cy="1836687"/>
            </a:xfrm>
            <a:custGeom>
              <a:avLst/>
              <a:gdLst/>
              <a:ahLst/>
              <a:cxnLst/>
              <a:rect r="r" b="b" t="t" l="l"/>
              <a:pathLst>
                <a:path h="1836687" w="281425">
                  <a:moveTo>
                    <a:pt x="281425" y="78034"/>
                  </a:moveTo>
                  <a:cubicBezTo>
                    <a:pt x="280155" y="781614"/>
                    <a:pt x="266185" y="800664"/>
                    <a:pt x="262375" y="845114"/>
                  </a:cubicBezTo>
                  <a:cubicBezTo>
                    <a:pt x="256025" y="900994"/>
                    <a:pt x="263645" y="982274"/>
                    <a:pt x="256025" y="1031804"/>
                  </a:cubicBezTo>
                  <a:cubicBezTo>
                    <a:pt x="250945" y="1064824"/>
                    <a:pt x="238245" y="1073714"/>
                    <a:pt x="233165" y="1114354"/>
                  </a:cubicBezTo>
                  <a:cubicBezTo>
                    <a:pt x="217925" y="1219764"/>
                    <a:pt x="253485" y="1571554"/>
                    <a:pt x="230625" y="1689664"/>
                  </a:cubicBezTo>
                  <a:cubicBezTo>
                    <a:pt x="219195" y="1744274"/>
                    <a:pt x="206495" y="1782374"/>
                    <a:pt x="182365" y="1806504"/>
                  </a:cubicBezTo>
                  <a:cubicBezTo>
                    <a:pt x="163315" y="1825554"/>
                    <a:pt x="134105" y="1833174"/>
                    <a:pt x="108705" y="1835714"/>
                  </a:cubicBezTo>
                  <a:cubicBezTo>
                    <a:pt x="83305" y="1836984"/>
                    <a:pt x="49015" y="1830634"/>
                    <a:pt x="29965" y="1817934"/>
                  </a:cubicBezTo>
                  <a:cubicBezTo>
                    <a:pt x="15995" y="1806504"/>
                    <a:pt x="5835" y="1787454"/>
                    <a:pt x="2025" y="1770944"/>
                  </a:cubicBezTo>
                  <a:cubicBezTo>
                    <a:pt x="-1785" y="1754434"/>
                    <a:pt x="-515" y="1732844"/>
                    <a:pt x="8375" y="1716334"/>
                  </a:cubicBezTo>
                  <a:cubicBezTo>
                    <a:pt x="19805" y="1697284"/>
                    <a:pt x="49015" y="1671884"/>
                    <a:pt x="73145" y="1668074"/>
                  </a:cubicBezTo>
                  <a:cubicBezTo>
                    <a:pt x="96005" y="1664264"/>
                    <a:pt x="132835" y="1676964"/>
                    <a:pt x="148075" y="1693474"/>
                  </a:cubicBezTo>
                  <a:cubicBezTo>
                    <a:pt x="164585" y="1711254"/>
                    <a:pt x="174745" y="1748084"/>
                    <a:pt x="169665" y="1770944"/>
                  </a:cubicBezTo>
                  <a:cubicBezTo>
                    <a:pt x="164585" y="1795074"/>
                    <a:pt x="139185" y="1824284"/>
                    <a:pt x="117595" y="1831904"/>
                  </a:cubicBezTo>
                  <a:cubicBezTo>
                    <a:pt x="96005" y="1840794"/>
                    <a:pt x="57905" y="1836984"/>
                    <a:pt x="37585" y="1823014"/>
                  </a:cubicBezTo>
                  <a:cubicBezTo>
                    <a:pt x="18535" y="1810314"/>
                    <a:pt x="2025" y="1774754"/>
                    <a:pt x="755" y="1751894"/>
                  </a:cubicBezTo>
                  <a:cubicBezTo>
                    <a:pt x="-515" y="1734114"/>
                    <a:pt x="7105" y="1713794"/>
                    <a:pt x="18535" y="1701094"/>
                  </a:cubicBezTo>
                  <a:cubicBezTo>
                    <a:pt x="28695" y="1687124"/>
                    <a:pt x="51555" y="1692204"/>
                    <a:pt x="62985" y="1670614"/>
                  </a:cubicBezTo>
                  <a:cubicBezTo>
                    <a:pt x="99815" y="1602034"/>
                    <a:pt x="50285" y="1242624"/>
                    <a:pt x="64255" y="1130864"/>
                  </a:cubicBezTo>
                  <a:cubicBezTo>
                    <a:pt x="70605" y="1080064"/>
                    <a:pt x="87115" y="1061014"/>
                    <a:pt x="92195" y="1020374"/>
                  </a:cubicBezTo>
                  <a:cubicBezTo>
                    <a:pt x="99815" y="969574"/>
                    <a:pt x="93465" y="903534"/>
                    <a:pt x="98545" y="851464"/>
                  </a:cubicBezTo>
                  <a:cubicBezTo>
                    <a:pt x="103625" y="807014"/>
                    <a:pt x="116325" y="784154"/>
                    <a:pt x="122675" y="724464"/>
                  </a:cubicBezTo>
                  <a:cubicBezTo>
                    <a:pt x="135375" y="589844"/>
                    <a:pt x="99815" y="150424"/>
                    <a:pt x="127755" y="58984"/>
                  </a:cubicBezTo>
                  <a:cubicBezTo>
                    <a:pt x="136645" y="33584"/>
                    <a:pt x="145535" y="23424"/>
                    <a:pt x="159505" y="13264"/>
                  </a:cubicBezTo>
                  <a:cubicBezTo>
                    <a:pt x="173475" y="4374"/>
                    <a:pt x="196335" y="-1976"/>
                    <a:pt x="212845" y="564"/>
                  </a:cubicBezTo>
                  <a:cubicBezTo>
                    <a:pt x="230625" y="3104"/>
                    <a:pt x="250945" y="13264"/>
                    <a:pt x="262375" y="25964"/>
                  </a:cubicBezTo>
                  <a:cubicBezTo>
                    <a:pt x="273805" y="38664"/>
                    <a:pt x="281425" y="78034"/>
                    <a:pt x="281425" y="78034"/>
                  </a:cubicBezTo>
                </a:path>
              </a:pathLst>
            </a:custGeom>
            <a:solidFill>
              <a:srgbClr val="1E1E1E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8453438" y="4539615"/>
            <a:ext cx="2377440" cy="1785938"/>
            <a:chOff x="0" y="0"/>
            <a:chExt cx="3169920" cy="238125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49929" y="50153"/>
              <a:ext cx="3070914" cy="2290726"/>
            </a:xfrm>
            <a:custGeom>
              <a:avLst/>
              <a:gdLst/>
              <a:ahLst/>
              <a:cxnLst/>
              <a:rect r="r" b="b" t="t" l="l"/>
              <a:pathLst>
                <a:path h="2290726" w="3070914">
                  <a:moveTo>
                    <a:pt x="153271" y="59067"/>
                  </a:moveTo>
                  <a:cubicBezTo>
                    <a:pt x="233281" y="473087"/>
                    <a:pt x="399651" y="770267"/>
                    <a:pt x="468231" y="898537"/>
                  </a:cubicBezTo>
                  <a:cubicBezTo>
                    <a:pt x="503791" y="964577"/>
                    <a:pt x="526651" y="1006487"/>
                    <a:pt x="555861" y="1044587"/>
                  </a:cubicBezTo>
                  <a:cubicBezTo>
                    <a:pt x="576181" y="1073797"/>
                    <a:pt x="587611" y="1086497"/>
                    <a:pt x="618091" y="1115707"/>
                  </a:cubicBezTo>
                  <a:cubicBezTo>
                    <a:pt x="680321" y="1175397"/>
                    <a:pt x="867011" y="1306207"/>
                    <a:pt x="920351" y="1364627"/>
                  </a:cubicBezTo>
                  <a:cubicBezTo>
                    <a:pt x="944481" y="1390027"/>
                    <a:pt x="945751" y="1410347"/>
                    <a:pt x="964801" y="1426857"/>
                  </a:cubicBezTo>
                  <a:cubicBezTo>
                    <a:pt x="983851" y="1443367"/>
                    <a:pt x="1013061" y="1444637"/>
                    <a:pt x="1037191" y="1459877"/>
                  </a:cubicBezTo>
                  <a:cubicBezTo>
                    <a:pt x="1062591" y="1476387"/>
                    <a:pt x="1075291" y="1496707"/>
                    <a:pt x="1109581" y="1523377"/>
                  </a:cubicBezTo>
                  <a:cubicBezTo>
                    <a:pt x="1181971" y="1579257"/>
                    <a:pt x="1381361" y="1717687"/>
                    <a:pt x="1458831" y="1755787"/>
                  </a:cubicBezTo>
                  <a:cubicBezTo>
                    <a:pt x="1493121" y="1773567"/>
                    <a:pt x="1513441" y="1769757"/>
                    <a:pt x="1538841" y="1784997"/>
                  </a:cubicBezTo>
                  <a:cubicBezTo>
                    <a:pt x="1569321" y="1801507"/>
                    <a:pt x="1588371" y="1839607"/>
                    <a:pt x="1623931" y="1858657"/>
                  </a:cubicBezTo>
                  <a:cubicBezTo>
                    <a:pt x="1669651" y="1880247"/>
                    <a:pt x="1745851" y="1878977"/>
                    <a:pt x="1794111" y="1898027"/>
                  </a:cubicBezTo>
                  <a:cubicBezTo>
                    <a:pt x="1833481" y="1914537"/>
                    <a:pt x="1853801" y="1938667"/>
                    <a:pt x="1896981" y="1960257"/>
                  </a:cubicBezTo>
                  <a:cubicBezTo>
                    <a:pt x="1965561" y="1993277"/>
                    <a:pt x="2093831" y="2041537"/>
                    <a:pt x="2168761" y="2066937"/>
                  </a:cubicBezTo>
                  <a:cubicBezTo>
                    <a:pt x="2219561" y="2084717"/>
                    <a:pt x="2238611" y="2097417"/>
                    <a:pt x="2300841" y="2107577"/>
                  </a:cubicBezTo>
                  <a:cubicBezTo>
                    <a:pt x="2439271" y="2127897"/>
                    <a:pt x="2887581" y="2091067"/>
                    <a:pt x="2986641" y="2106307"/>
                  </a:cubicBezTo>
                  <a:cubicBezTo>
                    <a:pt x="3014581" y="2111387"/>
                    <a:pt x="3024741" y="2113927"/>
                    <a:pt x="3038711" y="2124087"/>
                  </a:cubicBezTo>
                  <a:cubicBezTo>
                    <a:pt x="3052681" y="2135517"/>
                    <a:pt x="3066651" y="2152027"/>
                    <a:pt x="3069191" y="2169807"/>
                  </a:cubicBezTo>
                  <a:cubicBezTo>
                    <a:pt x="3074271" y="2192667"/>
                    <a:pt x="3067921" y="2230767"/>
                    <a:pt x="3052681" y="2249817"/>
                  </a:cubicBezTo>
                  <a:cubicBezTo>
                    <a:pt x="3036171" y="2267597"/>
                    <a:pt x="3000611" y="2281567"/>
                    <a:pt x="2976481" y="2279027"/>
                  </a:cubicBezTo>
                  <a:cubicBezTo>
                    <a:pt x="2952351" y="2276487"/>
                    <a:pt x="2920601" y="2254897"/>
                    <a:pt x="2909171" y="2234577"/>
                  </a:cubicBezTo>
                  <a:cubicBezTo>
                    <a:pt x="2897741" y="2212987"/>
                    <a:pt x="2897741" y="2173617"/>
                    <a:pt x="2909171" y="2153297"/>
                  </a:cubicBezTo>
                  <a:cubicBezTo>
                    <a:pt x="2920601" y="2131707"/>
                    <a:pt x="2952351" y="2110117"/>
                    <a:pt x="2976481" y="2107577"/>
                  </a:cubicBezTo>
                  <a:cubicBezTo>
                    <a:pt x="3000611" y="2105037"/>
                    <a:pt x="3036171" y="2119007"/>
                    <a:pt x="3052681" y="2136787"/>
                  </a:cubicBezTo>
                  <a:cubicBezTo>
                    <a:pt x="3067921" y="2155837"/>
                    <a:pt x="3074271" y="2195207"/>
                    <a:pt x="3069191" y="2216797"/>
                  </a:cubicBezTo>
                  <a:cubicBezTo>
                    <a:pt x="3066651" y="2234577"/>
                    <a:pt x="3052681" y="2252357"/>
                    <a:pt x="3038711" y="2262517"/>
                  </a:cubicBezTo>
                  <a:cubicBezTo>
                    <a:pt x="3024741" y="2272677"/>
                    <a:pt x="3014581" y="2275217"/>
                    <a:pt x="2986641" y="2280297"/>
                  </a:cubicBezTo>
                  <a:cubicBezTo>
                    <a:pt x="2888851" y="2295537"/>
                    <a:pt x="2459591" y="2294267"/>
                    <a:pt x="2308461" y="2275217"/>
                  </a:cubicBezTo>
                  <a:cubicBezTo>
                    <a:pt x="2230991" y="2265057"/>
                    <a:pt x="2178921" y="2251087"/>
                    <a:pt x="2133201" y="2232037"/>
                  </a:cubicBezTo>
                  <a:cubicBezTo>
                    <a:pt x="2101451" y="2218067"/>
                    <a:pt x="2086211" y="2196477"/>
                    <a:pt x="2057001" y="2185047"/>
                  </a:cubicBezTo>
                  <a:cubicBezTo>
                    <a:pt x="2025251" y="2173617"/>
                    <a:pt x="1987151" y="2181237"/>
                    <a:pt x="1947781" y="2167267"/>
                  </a:cubicBezTo>
                  <a:cubicBezTo>
                    <a:pt x="1891901" y="2148217"/>
                    <a:pt x="1822051" y="2092337"/>
                    <a:pt x="1759821" y="2064397"/>
                  </a:cubicBezTo>
                  <a:cubicBezTo>
                    <a:pt x="1701401" y="2038997"/>
                    <a:pt x="1629011" y="2026297"/>
                    <a:pt x="1583291" y="2003437"/>
                  </a:cubicBezTo>
                  <a:cubicBezTo>
                    <a:pt x="1552811" y="1986927"/>
                    <a:pt x="1538841" y="1965337"/>
                    <a:pt x="1510901" y="1950097"/>
                  </a:cubicBezTo>
                  <a:cubicBezTo>
                    <a:pt x="1479151" y="1933587"/>
                    <a:pt x="1449941" y="1932317"/>
                    <a:pt x="1404221" y="1909457"/>
                  </a:cubicBezTo>
                  <a:cubicBezTo>
                    <a:pt x="1311511" y="1862467"/>
                    <a:pt x="1115931" y="1732927"/>
                    <a:pt x="997821" y="1645297"/>
                  </a:cubicBezTo>
                  <a:cubicBezTo>
                    <a:pt x="897491" y="1571637"/>
                    <a:pt x="814941" y="1486547"/>
                    <a:pt x="734931" y="1423047"/>
                  </a:cubicBezTo>
                  <a:cubicBezTo>
                    <a:pt x="670161" y="1372247"/>
                    <a:pt x="611741" y="1345577"/>
                    <a:pt x="554591" y="1290967"/>
                  </a:cubicBezTo>
                  <a:cubicBezTo>
                    <a:pt x="488551" y="1226197"/>
                    <a:pt x="422511" y="1141107"/>
                    <a:pt x="369171" y="1053477"/>
                  </a:cubicBezTo>
                  <a:cubicBezTo>
                    <a:pt x="312021" y="960767"/>
                    <a:pt x="276461" y="845197"/>
                    <a:pt x="225661" y="746137"/>
                  </a:cubicBezTo>
                  <a:cubicBezTo>
                    <a:pt x="177401" y="649617"/>
                    <a:pt x="99931" y="532777"/>
                    <a:pt x="73261" y="466737"/>
                  </a:cubicBezTo>
                  <a:cubicBezTo>
                    <a:pt x="60561" y="434987"/>
                    <a:pt x="60561" y="424827"/>
                    <a:pt x="52941" y="389267"/>
                  </a:cubicBezTo>
                  <a:cubicBezTo>
                    <a:pt x="37701" y="318147"/>
                    <a:pt x="-6749" y="112407"/>
                    <a:pt x="871" y="60337"/>
                  </a:cubicBezTo>
                  <a:cubicBezTo>
                    <a:pt x="4681" y="42557"/>
                    <a:pt x="9761" y="36207"/>
                    <a:pt x="18651" y="26047"/>
                  </a:cubicBezTo>
                  <a:cubicBezTo>
                    <a:pt x="30081" y="14617"/>
                    <a:pt x="50401" y="3187"/>
                    <a:pt x="68181" y="647"/>
                  </a:cubicBezTo>
                  <a:cubicBezTo>
                    <a:pt x="84691" y="-1893"/>
                    <a:pt x="107551" y="3187"/>
                    <a:pt x="121521" y="13347"/>
                  </a:cubicBezTo>
                  <a:cubicBezTo>
                    <a:pt x="136761" y="23507"/>
                    <a:pt x="153271" y="59067"/>
                    <a:pt x="153271" y="59067"/>
                  </a:cubicBezTo>
                </a:path>
              </a:pathLst>
            </a:custGeom>
            <a:solidFill>
              <a:srgbClr val="1E1E1E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9041130" y="4070985"/>
            <a:ext cx="577215" cy="600075"/>
            <a:chOff x="0" y="0"/>
            <a:chExt cx="769620" cy="8001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50800" y="50124"/>
              <a:ext cx="669293" cy="703884"/>
            </a:xfrm>
            <a:custGeom>
              <a:avLst/>
              <a:gdLst/>
              <a:ahLst/>
              <a:cxnLst/>
              <a:rect r="r" b="b" t="t" l="l"/>
              <a:pathLst>
                <a:path h="703884" w="669293">
                  <a:moveTo>
                    <a:pt x="356870" y="515026"/>
                  </a:moveTo>
                  <a:cubicBezTo>
                    <a:pt x="450850" y="550586"/>
                    <a:pt x="499110" y="540426"/>
                    <a:pt x="513080" y="515026"/>
                  </a:cubicBezTo>
                  <a:cubicBezTo>
                    <a:pt x="533400" y="482006"/>
                    <a:pt x="518160" y="385486"/>
                    <a:pt x="482600" y="335956"/>
                  </a:cubicBezTo>
                  <a:cubicBezTo>
                    <a:pt x="438150" y="273726"/>
                    <a:pt x="308610" y="226736"/>
                    <a:pt x="233680" y="200066"/>
                  </a:cubicBezTo>
                  <a:cubicBezTo>
                    <a:pt x="176530" y="179746"/>
                    <a:pt x="114300" y="183556"/>
                    <a:pt x="76200" y="172126"/>
                  </a:cubicBezTo>
                  <a:cubicBezTo>
                    <a:pt x="54610" y="164506"/>
                    <a:pt x="39370" y="160696"/>
                    <a:pt x="26670" y="147996"/>
                  </a:cubicBezTo>
                  <a:cubicBezTo>
                    <a:pt x="13970" y="136566"/>
                    <a:pt x="2540" y="118786"/>
                    <a:pt x="1270" y="99736"/>
                  </a:cubicBezTo>
                  <a:cubicBezTo>
                    <a:pt x="0" y="78146"/>
                    <a:pt x="12700" y="40046"/>
                    <a:pt x="27940" y="23536"/>
                  </a:cubicBezTo>
                  <a:cubicBezTo>
                    <a:pt x="39370" y="9566"/>
                    <a:pt x="59690" y="1946"/>
                    <a:pt x="77470" y="676"/>
                  </a:cubicBezTo>
                  <a:cubicBezTo>
                    <a:pt x="93980" y="-594"/>
                    <a:pt x="115570" y="1946"/>
                    <a:pt x="130810" y="12106"/>
                  </a:cubicBezTo>
                  <a:cubicBezTo>
                    <a:pt x="148590" y="26076"/>
                    <a:pt x="171450" y="57826"/>
                    <a:pt x="172720" y="81956"/>
                  </a:cubicBezTo>
                  <a:cubicBezTo>
                    <a:pt x="173990" y="104816"/>
                    <a:pt x="154940" y="140376"/>
                    <a:pt x="138430" y="154346"/>
                  </a:cubicBezTo>
                  <a:cubicBezTo>
                    <a:pt x="124460" y="167046"/>
                    <a:pt x="102870" y="172126"/>
                    <a:pt x="86360" y="172126"/>
                  </a:cubicBezTo>
                  <a:cubicBezTo>
                    <a:pt x="68580" y="172126"/>
                    <a:pt x="48260" y="167046"/>
                    <a:pt x="34290" y="154346"/>
                  </a:cubicBezTo>
                  <a:cubicBezTo>
                    <a:pt x="17780" y="139106"/>
                    <a:pt x="1270" y="103546"/>
                    <a:pt x="0" y="80686"/>
                  </a:cubicBezTo>
                  <a:cubicBezTo>
                    <a:pt x="0" y="62906"/>
                    <a:pt x="7620" y="43856"/>
                    <a:pt x="21590" y="29886"/>
                  </a:cubicBezTo>
                  <a:cubicBezTo>
                    <a:pt x="36830" y="14646"/>
                    <a:pt x="71120" y="3216"/>
                    <a:pt x="96520" y="676"/>
                  </a:cubicBezTo>
                  <a:cubicBezTo>
                    <a:pt x="118110" y="-1864"/>
                    <a:pt x="133350" y="3216"/>
                    <a:pt x="160020" y="8296"/>
                  </a:cubicBezTo>
                  <a:cubicBezTo>
                    <a:pt x="204470" y="19726"/>
                    <a:pt x="274320" y="41316"/>
                    <a:pt x="337820" y="70526"/>
                  </a:cubicBezTo>
                  <a:cubicBezTo>
                    <a:pt x="420370" y="108626"/>
                    <a:pt x="553720" y="175936"/>
                    <a:pt x="604520" y="228006"/>
                  </a:cubicBezTo>
                  <a:cubicBezTo>
                    <a:pt x="633730" y="257216"/>
                    <a:pt x="645160" y="282616"/>
                    <a:pt x="655320" y="315636"/>
                  </a:cubicBezTo>
                  <a:cubicBezTo>
                    <a:pt x="666750" y="349926"/>
                    <a:pt x="668020" y="388026"/>
                    <a:pt x="668020" y="431206"/>
                  </a:cubicBezTo>
                  <a:cubicBezTo>
                    <a:pt x="668020" y="484546"/>
                    <a:pt x="676910" y="565826"/>
                    <a:pt x="647700" y="610276"/>
                  </a:cubicBezTo>
                  <a:cubicBezTo>
                    <a:pt x="618490" y="654726"/>
                    <a:pt x="544830" y="686476"/>
                    <a:pt x="492760" y="699176"/>
                  </a:cubicBezTo>
                  <a:cubicBezTo>
                    <a:pt x="447040" y="709336"/>
                    <a:pt x="394970" y="701716"/>
                    <a:pt x="354330" y="689016"/>
                  </a:cubicBezTo>
                  <a:cubicBezTo>
                    <a:pt x="317500" y="677586"/>
                    <a:pt x="275590" y="654726"/>
                    <a:pt x="257810" y="631866"/>
                  </a:cubicBezTo>
                  <a:cubicBezTo>
                    <a:pt x="245110" y="615356"/>
                    <a:pt x="241300" y="595036"/>
                    <a:pt x="243840" y="577256"/>
                  </a:cubicBezTo>
                  <a:cubicBezTo>
                    <a:pt x="245110" y="560746"/>
                    <a:pt x="257810" y="539156"/>
                    <a:pt x="267970" y="527726"/>
                  </a:cubicBezTo>
                  <a:cubicBezTo>
                    <a:pt x="276860" y="518836"/>
                    <a:pt x="288290" y="512486"/>
                    <a:pt x="300990" y="509946"/>
                  </a:cubicBezTo>
                  <a:cubicBezTo>
                    <a:pt x="316230" y="506136"/>
                    <a:pt x="356870" y="515026"/>
                    <a:pt x="356870" y="515026"/>
                  </a:cubicBezTo>
                </a:path>
              </a:pathLst>
            </a:custGeom>
            <a:solidFill>
              <a:srgbClr val="1E1E1E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6779895" y="4050030"/>
            <a:ext cx="394335" cy="572452"/>
            <a:chOff x="0" y="0"/>
            <a:chExt cx="525780" cy="76327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49851" y="50800"/>
              <a:ext cx="425541" cy="661751"/>
            </a:xfrm>
            <a:custGeom>
              <a:avLst/>
              <a:gdLst/>
              <a:ahLst/>
              <a:cxnLst/>
              <a:rect r="r" b="b" t="t" l="l"/>
              <a:pathLst>
                <a:path h="661751" w="425541">
                  <a:moveTo>
                    <a:pt x="6029" y="548640"/>
                  </a:moveTo>
                  <a:cubicBezTo>
                    <a:pt x="294319" y="10160"/>
                    <a:pt x="305749" y="6350"/>
                    <a:pt x="322259" y="2540"/>
                  </a:cubicBezTo>
                  <a:cubicBezTo>
                    <a:pt x="338769" y="-1270"/>
                    <a:pt x="360359" y="-1270"/>
                    <a:pt x="375599" y="7620"/>
                  </a:cubicBezTo>
                  <a:cubicBezTo>
                    <a:pt x="394649" y="17780"/>
                    <a:pt x="418779" y="49530"/>
                    <a:pt x="423859" y="69850"/>
                  </a:cubicBezTo>
                  <a:cubicBezTo>
                    <a:pt x="427669" y="87630"/>
                    <a:pt x="425129" y="107950"/>
                    <a:pt x="414969" y="123190"/>
                  </a:cubicBezTo>
                  <a:cubicBezTo>
                    <a:pt x="403539" y="140970"/>
                    <a:pt x="373059" y="165100"/>
                    <a:pt x="350199" y="167640"/>
                  </a:cubicBezTo>
                  <a:cubicBezTo>
                    <a:pt x="327339" y="170180"/>
                    <a:pt x="291779" y="153670"/>
                    <a:pt x="276539" y="138430"/>
                  </a:cubicBezTo>
                  <a:cubicBezTo>
                    <a:pt x="263839" y="125730"/>
                    <a:pt x="256219" y="106680"/>
                    <a:pt x="257489" y="88900"/>
                  </a:cubicBezTo>
                  <a:cubicBezTo>
                    <a:pt x="257489" y="67310"/>
                    <a:pt x="273999" y="31750"/>
                    <a:pt x="289239" y="17780"/>
                  </a:cubicBezTo>
                  <a:cubicBezTo>
                    <a:pt x="303209" y="5080"/>
                    <a:pt x="323529" y="0"/>
                    <a:pt x="340039" y="0"/>
                  </a:cubicBezTo>
                  <a:cubicBezTo>
                    <a:pt x="357819" y="0"/>
                    <a:pt x="378139" y="5080"/>
                    <a:pt x="390839" y="16510"/>
                  </a:cubicBezTo>
                  <a:cubicBezTo>
                    <a:pt x="407349" y="31750"/>
                    <a:pt x="423859" y="59690"/>
                    <a:pt x="425129" y="88900"/>
                  </a:cubicBezTo>
                  <a:cubicBezTo>
                    <a:pt x="425129" y="130810"/>
                    <a:pt x="379409" y="196850"/>
                    <a:pt x="352739" y="247650"/>
                  </a:cubicBezTo>
                  <a:cubicBezTo>
                    <a:pt x="326069" y="298450"/>
                    <a:pt x="285429" y="347980"/>
                    <a:pt x="263839" y="392430"/>
                  </a:cubicBezTo>
                  <a:cubicBezTo>
                    <a:pt x="247329" y="426720"/>
                    <a:pt x="244789" y="455930"/>
                    <a:pt x="227009" y="490220"/>
                  </a:cubicBezTo>
                  <a:cubicBezTo>
                    <a:pt x="204149" y="534670"/>
                    <a:pt x="164779" y="607060"/>
                    <a:pt x="135569" y="633730"/>
                  </a:cubicBezTo>
                  <a:cubicBezTo>
                    <a:pt x="119059" y="650240"/>
                    <a:pt x="105089" y="659130"/>
                    <a:pt x="87309" y="661670"/>
                  </a:cubicBezTo>
                  <a:cubicBezTo>
                    <a:pt x="66989" y="662940"/>
                    <a:pt x="32699" y="648970"/>
                    <a:pt x="18729" y="636270"/>
                  </a:cubicBezTo>
                  <a:cubicBezTo>
                    <a:pt x="8569" y="627380"/>
                    <a:pt x="3489" y="615950"/>
                    <a:pt x="949" y="603250"/>
                  </a:cubicBezTo>
                  <a:cubicBezTo>
                    <a:pt x="-2861" y="588010"/>
                    <a:pt x="6029" y="548640"/>
                    <a:pt x="6029" y="548640"/>
                  </a:cubicBezTo>
                </a:path>
              </a:pathLst>
            </a:custGeom>
            <a:solidFill>
              <a:srgbClr val="1E1E1E"/>
            </a:solidFill>
            <a:ln cap="sq">
              <a:noFill/>
              <a:prstDash val="solid"/>
              <a:miter/>
            </a:ln>
          </p:spPr>
        </p:sp>
      </p:grpSp>
      <p:sp>
        <p:nvSpPr>
          <p:cNvPr name="Freeform 22" id="22"/>
          <p:cNvSpPr/>
          <p:nvPr/>
        </p:nvSpPr>
        <p:spPr>
          <a:xfrm flipH="false" flipV="false" rot="0">
            <a:off x="8335760" y="3602293"/>
            <a:ext cx="1113561" cy="1414453"/>
          </a:xfrm>
          <a:custGeom>
            <a:avLst/>
            <a:gdLst/>
            <a:ahLst/>
            <a:cxnLst/>
            <a:rect r="r" b="b" t="t" l="l"/>
            <a:pathLst>
              <a:path h="1414453" w="1113561">
                <a:moveTo>
                  <a:pt x="0" y="0"/>
                </a:moveTo>
                <a:lnTo>
                  <a:pt x="1113560" y="0"/>
                </a:lnTo>
                <a:lnTo>
                  <a:pt x="1113560" y="1414454"/>
                </a:lnTo>
                <a:lnTo>
                  <a:pt x="0" y="14144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7733978" y="2884070"/>
            <a:ext cx="1295378" cy="1425450"/>
          </a:xfrm>
          <a:custGeom>
            <a:avLst/>
            <a:gdLst/>
            <a:ahLst/>
            <a:cxnLst/>
            <a:rect r="r" b="b" t="t" l="l"/>
            <a:pathLst>
              <a:path h="1425450" w="1295378">
                <a:moveTo>
                  <a:pt x="0" y="0"/>
                </a:moveTo>
                <a:lnTo>
                  <a:pt x="1295378" y="0"/>
                </a:lnTo>
                <a:lnTo>
                  <a:pt x="1295378" y="1425450"/>
                </a:lnTo>
                <a:lnTo>
                  <a:pt x="0" y="14254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9295407" y="3174191"/>
            <a:ext cx="1104988" cy="1164677"/>
          </a:xfrm>
          <a:custGeom>
            <a:avLst/>
            <a:gdLst/>
            <a:ahLst/>
            <a:cxnLst/>
            <a:rect r="r" b="b" t="t" l="l"/>
            <a:pathLst>
              <a:path h="1164677" w="1104988">
                <a:moveTo>
                  <a:pt x="0" y="0"/>
                </a:moveTo>
                <a:lnTo>
                  <a:pt x="1104988" y="0"/>
                </a:lnTo>
                <a:lnTo>
                  <a:pt x="1104988" y="1164677"/>
                </a:lnTo>
                <a:lnTo>
                  <a:pt x="0" y="11646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9062156" y="5883606"/>
            <a:ext cx="1086732" cy="1174268"/>
          </a:xfrm>
          <a:custGeom>
            <a:avLst/>
            <a:gdLst/>
            <a:ahLst/>
            <a:cxnLst/>
            <a:rect r="r" b="b" t="t" l="l"/>
            <a:pathLst>
              <a:path h="1174268" w="1086732">
                <a:moveTo>
                  <a:pt x="0" y="0"/>
                </a:moveTo>
                <a:lnTo>
                  <a:pt x="1086732" y="0"/>
                </a:lnTo>
                <a:lnTo>
                  <a:pt x="1086732" y="1174268"/>
                </a:lnTo>
                <a:lnTo>
                  <a:pt x="0" y="117426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0334811" y="5910903"/>
            <a:ext cx="429701" cy="1193614"/>
          </a:xfrm>
          <a:custGeom>
            <a:avLst/>
            <a:gdLst/>
            <a:ahLst/>
            <a:cxnLst/>
            <a:rect r="r" b="b" t="t" l="l"/>
            <a:pathLst>
              <a:path h="1193614" w="429701">
                <a:moveTo>
                  <a:pt x="0" y="0"/>
                </a:moveTo>
                <a:lnTo>
                  <a:pt x="429701" y="0"/>
                </a:lnTo>
                <a:lnTo>
                  <a:pt x="429701" y="1193614"/>
                </a:lnTo>
                <a:lnTo>
                  <a:pt x="0" y="119361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7132196" y="3956545"/>
            <a:ext cx="1203563" cy="828954"/>
          </a:xfrm>
          <a:custGeom>
            <a:avLst/>
            <a:gdLst/>
            <a:ahLst/>
            <a:cxnLst/>
            <a:rect r="r" b="b" t="t" l="l"/>
            <a:pathLst>
              <a:path h="828954" w="1203563">
                <a:moveTo>
                  <a:pt x="0" y="0"/>
                </a:moveTo>
                <a:lnTo>
                  <a:pt x="1203564" y="0"/>
                </a:lnTo>
                <a:lnTo>
                  <a:pt x="1203564" y="828955"/>
                </a:lnTo>
                <a:lnTo>
                  <a:pt x="0" y="82895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9492649" y="4398242"/>
            <a:ext cx="1312477" cy="1237010"/>
          </a:xfrm>
          <a:custGeom>
            <a:avLst/>
            <a:gdLst/>
            <a:ahLst/>
            <a:cxnLst/>
            <a:rect r="r" b="b" t="t" l="l"/>
            <a:pathLst>
              <a:path h="1237010" w="1312477">
                <a:moveTo>
                  <a:pt x="0" y="0"/>
                </a:moveTo>
                <a:lnTo>
                  <a:pt x="1312477" y="0"/>
                </a:lnTo>
                <a:lnTo>
                  <a:pt x="1312477" y="1237010"/>
                </a:lnTo>
                <a:lnTo>
                  <a:pt x="0" y="123701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8235956" y="5473858"/>
            <a:ext cx="908044" cy="1317742"/>
          </a:xfrm>
          <a:custGeom>
            <a:avLst/>
            <a:gdLst/>
            <a:ahLst/>
            <a:cxnLst/>
            <a:rect r="r" b="b" t="t" l="l"/>
            <a:pathLst>
              <a:path h="1317742" w="908044">
                <a:moveTo>
                  <a:pt x="0" y="0"/>
                </a:moveTo>
                <a:lnTo>
                  <a:pt x="908044" y="0"/>
                </a:lnTo>
                <a:lnTo>
                  <a:pt x="908044" y="1317742"/>
                </a:lnTo>
                <a:lnTo>
                  <a:pt x="0" y="131774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30" id="30"/>
          <p:cNvSpPr txBox="true"/>
          <p:nvPr/>
        </p:nvSpPr>
        <p:spPr>
          <a:xfrm rot="0">
            <a:off x="1028700" y="990600"/>
            <a:ext cx="5847970" cy="707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2"/>
              </a:lnSpc>
            </a:pPr>
            <a:r>
              <a:rPr lang="en-US" sz="4400">
                <a:solidFill>
                  <a:srgbClr val="30211C"/>
                </a:solidFill>
                <a:latin typeface="Gagalin"/>
                <a:ea typeface="Gagalin"/>
                <a:cs typeface="Gagalin"/>
                <a:sym typeface="Gagalin"/>
              </a:rPr>
              <a:t>Špirály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2085582" y="2164429"/>
            <a:ext cx="4136707" cy="72816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Poradie od hora: </a:t>
            </a:r>
          </a:p>
          <a:p>
            <a:pPr algn="l">
              <a:lnSpc>
                <a:spcPts val="4475"/>
              </a:lnSpc>
            </a:pPr>
          </a:p>
          <a:p>
            <a:pPr algn="l" marL="690184" indent="-345092" lvl="1">
              <a:lnSpc>
                <a:spcPts val="4475"/>
              </a:lnSpc>
              <a:buAutoNum type="arabicPeriod" startAt="1"/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Rozmarín </a:t>
            </a:r>
          </a:p>
          <a:p>
            <a:pPr algn="l" marL="690184" indent="-345092" lvl="1">
              <a:lnSpc>
                <a:spcPts val="4475"/>
              </a:lnSpc>
              <a:buAutoNum type="arabicPeriod" startAt="1"/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Stévia </a:t>
            </a:r>
          </a:p>
          <a:p>
            <a:pPr algn="l" marL="690184" indent="-345092" lvl="1">
              <a:lnSpc>
                <a:spcPts val="4475"/>
              </a:lnSpc>
              <a:buAutoNum type="arabicPeriod" startAt="1"/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Mäta </a:t>
            </a:r>
          </a:p>
          <a:p>
            <a:pPr algn="l" marL="690184" indent="-345092" lvl="1">
              <a:lnSpc>
                <a:spcPts val="4475"/>
              </a:lnSpc>
              <a:buAutoNum type="arabicPeriod" startAt="1"/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šalvia </a:t>
            </a:r>
          </a:p>
          <a:p>
            <a:pPr algn="l" marL="690184" indent="-345092" lvl="1">
              <a:lnSpc>
                <a:spcPts val="4475"/>
              </a:lnSpc>
              <a:buAutoNum type="arabicPeriod" startAt="1"/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oregáno </a:t>
            </a:r>
          </a:p>
          <a:p>
            <a:pPr algn="l" marL="690184" indent="-345092" lvl="1">
              <a:lnSpc>
                <a:spcPts val="4475"/>
              </a:lnSpc>
              <a:buAutoNum type="arabicPeriod" startAt="1"/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bazalka </a:t>
            </a:r>
          </a:p>
          <a:p>
            <a:pPr algn="l" marL="690184" indent="-345092" lvl="1">
              <a:lnSpc>
                <a:spcPts val="4475"/>
              </a:lnSpc>
              <a:buAutoNum type="arabicPeriod" startAt="1"/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citrónová tráva </a:t>
            </a:r>
          </a:p>
          <a:p>
            <a:pPr algn="l" marL="690184" indent="-345092" lvl="1">
              <a:lnSpc>
                <a:spcPts val="4475"/>
              </a:lnSpc>
              <a:buAutoNum type="arabicPeriod" startAt="1"/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kamilka </a:t>
            </a:r>
          </a:p>
          <a:p>
            <a:pPr algn="l" marL="690184" indent="-345092" lvl="1">
              <a:lnSpc>
                <a:spcPts val="4475"/>
              </a:lnSpc>
              <a:buAutoNum type="arabicPeriod" startAt="1"/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oregáno</a:t>
            </a:r>
          </a:p>
          <a:p>
            <a:pPr algn="l" marL="690184" indent="-345092" lvl="1">
              <a:lnSpc>
                <a:spcPts val="4475"/>
              </a:lnSpc>
              <a:buAutoNum type="arabicPeriod" startAt="1"/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Tymián </a:t>
            </a:r>
          </a:p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</a:p>
        </p:txBody>
      </p:sp>
      <p:sp>
        <p:nvSpPr>
          <p:cNvPr name="Freeform 32" id="32"/>
          <p:cNvSpPr/>
          <p:nvPr/>
        </p:nvSpPr>
        <p:spPr>
          <a:xfrm flipH="false" flipV="false" rot="0">
            <a:off x="7356545" y="4968801"/>
            <a:ext cx="984155" cy="927566"/>
          </a:xfrm>
          <a:custGeom>
            <a:avLst/>
            <a:gdLst/>
            <a:ahLst/>
            <a:cxnLst/>
            <a:rect r="r" b="b" t="t" l="l"/>
            <a:pathLst>
              <a:path h="927566" w="984155">
                <a:moveTo>
                  <a:pt x="0" y="0"/>
                </a:moveTo>
                <a:lnTo>
                  <a:pt x="984155" y="0"/>
                </a:lnTo>
                <a:lnTo>
                  <a:pt x="984155" y="927566"/>
                </a:lnTo>
                <a:lnTo>
                  <a:pt x="0" y="92756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grpSp>
        <p:nvGrpSpPr>
          <p:cNvPr name="Group 33" id="33"/>
          <p:cNvGrpSpPr/>
          <p:nvPr/>
        </p:nvGrpSpPr>
        <p:grpSpPr>
          <a:xfrm rot="0">
            <a:off x="2209800" y="3600450"/>
            <a:ext cx="3086100" cy="939165"/>
            <a:chOff x="0" y="0"/>
            <a:chExt cx="812800" cy="247352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247352"/>
            </a:xfrm>
            <a:custGeom>
              <a:avLst/>
              <a:gdLst/>
              <a:ahLst/>
              <a:cxnLst/>
              <a:rect r="r" b="b" t="t" l="l"/>
              <a:pathLst>
                <a:path h="247352" w="812800">
                  <a:moveTo>
                    <a:pt x="406400" y="0"/>
                  </a:moveTo>
                  <a:cubicBezTo>
                    <a:pt x="181951" y="0"/>
                    <a:pt x="0" y="55372"/>
                    <a:pt x="0" y="123676"/>
                  </a:cubicBezTo>
                  <a:cubicBezTo>
                    <a:pt x="0" y="191980"/>
                    <a:pt x="181951" y="247352"/>
                    <a:pt x="406400" y="247352"/>
                  </a:cubicBezTo>
                  <a:cubicBezTo>
                    <a:pt x="630849" y="247352"/>
                    <a:pt x="812800" y="191980"/>
                    <a:pt x="812800" y="123676"/>
                  </a:cubicBezTo>
                  <a:cubicBezTo>
                    <a:pt x="812800" y="55372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0201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76200" y="-14911"/>
              <a:ext cx="660400" cy="2390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028700" y="4371022"/>
            <a:ext cx="5267325" cy="2420578"/>
            <a:chOff x="0" y="0"/>
            <a:chExt cx="1387279" cy="637518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387279" cy="637518"/>
            </a:xfrm>
            <a:custGeom>
              <a:avLst/>
              <a:gdLst/>
              <a:ahLst/>
              <a:cxnLst/>
              <a:rect r="r" b="b" t="t" l="l"/>
              <a:pathLst>
                <a:path h="637518" w="1387279">
                  <a:moveTo>
                    <a:pt x="693639" y="0"/>
                  </a:moveTo>
                  <a:cubicBezTo>
                    <a:pt x="310553" y="0"/>
                    <a:pt x="0" y="142713"/>
                    <a:pt x="0" y="318759"/>
                  </a:cubicBezTo>
                  <a:cubicBezTo>
                    <a:pt x="0" y="494805"/>
                    <a:pt x="310553" y="637518"/>
                    <a:pt x="693639" y="637518"/>
                  </a:cubicBezTo>
                  <a:cubicBezTo>
                    <a:pt x="1076726" y="637518"/>
                    <a:pt x="1387279" y="494805"/>
                    <a:pt x="1387279" y="318759"/>
                  </a:cubicBezTo>
                  <a:cubicBezTo>
                    <a:pt x="1387279" y="142713"/>
                    <a:pt x="1076726" y="0"/>
                    <a:pt x="693639" y="0"/>
                  </a:cubicBezTo>
                  <a:close/>
                </a:path>
              </a:pathLst>
            </a:custGeom>
            <a:solidFill>
              <a:srgbClr val="010201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130057" y="21667"/>
              <a:ext cx="1127164" cy="5560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036625" y="5561467"/>
            <a:ext cx="5259400" cy="2073297"/>
            <a:chOff x="0" y="0"/>
            <a:chExt cx="1385192" cy="546054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1385192" cy="546054"/>
            </a:xfrm>
            <a:custGeom>
              <a:avLst/>
              <a:gdLst/>
              <a:ahLst/>
              <a:cxnLst/>
              <a:rect r="r" b="b" t="t" l="l"/>
              <a:pathLst>
                <a:path h="546054" w="1385192">
                  <a:moveTo>
                    <a:pt x="25024" y="0"/>
                  </a:moveTo>
                  <a:lnTo>
                    <a:pt x="1360168" y="0"/>
                  </a:lnTo>
                  <a:cubicBezTo>
                    <a:pt x="1366804" y="0"/>
                    <a:pt x="1373169" y="2636"/>
                    <a:pt x="1377862" y="7329"/>
                  </a:cubicBezTo>
                  <a:cubicBezTo>
                    <a:pt x="1382555" y="12022"/>
                    <a:pt x="1385192" y="18387"/>
                    <a:pt x="1385192" y="25024"/>
                  </a:cubicBezTo>
                  <a:lnTo>
                    <a:pt x="1385192" y="521029"/>
                  </a:lnTo>
                  <a:cubicBezTo>
                    <a:pt x="1385192" y="527666"/>
                    <a:pt x="1382555" y="534031"/>
                    <a:pt x="1377862" y="538724"/>
                  </a:cubicBezTo>
                  <a:cubicBezTo>
                    <a:pt x="1373169" y="543417"/>
                    <a:pt x="1366804" y="546054"/>
                    <a:pt x="1360168" y="546054"/>
                  </a:cubicBezTo>
                  <a:lnTo>
                    <a:pt x="25024" y="546054"/>
                  </a:lnTo>
                  <a:cubicBezTo>
                    <a:pt x="18387" y="546054"/>
                    <a:pt x="12022" y="543417"/>
                    <a:pt x="7329" y="538724"/>
                  </a:cubicBezTo>
                  <a:cubicBezTo>
                    <a:pt x="2636" y="534031"/>
                    <a:pt x="0" y="527666"/>
                    <a:pt x="0" y="521029"/>
                  </a:cubicBezTo>
                  <a:lnTo>
                    <a:pt x="0" y="25024"/>
                  </a:lnTo>
                  <a:cubicBezTo>
                    <a:pt x="0" y="18387"/>
                    <a:pt x="2636" y="12022"/>
                    <a:pt x="7329" y="7329"/>
                  </a:cubicBezTo>
                  <a:cubicBezTo>
                    <a:pt x="12022" y="2636"/>
                    <a:pt x="18387" y="0"/>
                    <a:pt x="25024" y="0"/>
                  </a:cubicBezTo>
                  <a:close/>
                </a:path>
              </a:pathLst>
            </a:custGeom>
            <a:solidFill>
              <a:srgbClr val="010201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38100"/>
              <a:ext cx="1385192" cy="5841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207570">
            <a:off x="1045907" y="6286982"/>
            <a:ext cx="5183711" cy="2357546"/>
            <a:chOff x="0" y="0"/>
            <a:chExt cx="1365257" cy="620917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365257" cy="620917"/>
            </a:xfrm>
            <a:custGeom>
              <a:avLst/>
              <a:gdLst/>
              <a:ahLst/>
              <a:cxnLst/>
              <a:rect r="r" b="b" t="t" l="l"/>
              <a:pathLst>
                <a:path h="620917" w="1365257">
                  <a:moveTo>
                    <a:pt x="682629" y="0"/>
                  </a:moveTo>
                  <a:cubicBezTo>
                    <a:pt x="305623" y="0"/>
                    <a:pt x="0" y="138997"/>
                    <a:pt x="0" y="310459"/>
                  </a:cubicBezTo>
                  <a:cubicBezTo>
                    <a:pt x="0" y="481920"/>
                    <a:pt x="305623" y="620917"/>
                    <a:pt x="682629" y="620917"/>
                  </a:cubicBezTo>
                  <a:cubicBezTo>
                    <a:pt x="1059634" y="620917"/>
                    <a:pt x="1365257" y="481920"/>
                    <a:pt x="1365257" y="310459"/>
                  </a:cubicBezTo>
                  <a:cubicBezTo>
                    <a:pt x="1365257" y="138997"/>
                    <a:pt x="1059634" y="0"/>
                    <a:pt x="682629" y="0"/>
                  </a:cubicBezTo>
                  <a:close/>
                </a:path>
              </a:pathLst>
            </a:custGeom>
            <a:solidFill>
              <a:srgbClr val="010201"/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127993" y="20111"/>
              <a:ext cx="1109271" cy="542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1710770" y="4655553"/>
            <a:ext cx="4137580" cy="2003417"/>
            <a:chOff x="0" y="0"/>
            <a:chExt cx="1089733" cy="527649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1089733" cy="527649"/>
            </a:xfrm>
            <a:custGeom>
              <a:avLst/>
              <a:gdLst/>
              <a:ahLst/>
              <a:cxnLst/>
              <a:rect r="r" b="b" t="t" l="l"/>
              <a:pathLst>
                <a:path h="527649" w="1089733">
                  <a:moveTo>
                    <a:pt x="544866" y="0"/>
                  </a:moveTo>
                  <a:cubicBezTo>
                    <a:pt x="243945" y="0"/>
                    <a:pt x="0" y="118118"/>
                    <a:pt x="0" y="263824"/>
                  </a:cubicBezTo>
                  <a:cubicBezTo>
                    <a:pt x="0" y="409531"/>
                    <a:pt x="243945" y="527649"/>
                    <a:pt x="544866" y="527649"/>
                  </a:cubicBezTo>
                  <a:cubicBezTo>
                    <a:pt x="845788" y="527649"/>
                    <a:pt x="1089733" y="409531"/>
                    <a:pt x="1089733" y="263824"/>
                  </a:cubicBezTo>
                  <a:cubicBezTo>
                    <a:pt x="1089733" y="118118"/>
                    <a:pt x="845788" y="0"/>
                    <a:pt x="544866" y="0"/>
                  </a:cubicBezTo>
                  <a:close/>
                </a:path>
              </a:pathLst>
            </a:custGeom>
            <a:solidFill>
              <a:srgbClr val="C67E41"/>
            </a:solidFill>
          </p:spPr>
        </p:sp>
        <p:sp>
          <p:nvSpPr>
            <p:cNvPr name="TextBox 47" id="47"/>
            <p:cNvSpPr txBox="true"/>
            <p:nvPr/>
          </p:nvSpPr>
          <p:spPr>
            <a:xfrm>
              <a:off x="102162" y="11367"/>
              <a:ext cx="885408" cy="4668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2209800" y="4070033"/>
            <a:ext cx="3086100" cy="1543050"/>
            <a:chOff x="0" y="0"/>
            <a:chExt cx="812800" cy="406400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812800" cy="406400"/>
            </a:xfrm>
            <a:custGeom>
              <a:avLst/>
              <a:gdLst/>
              <a:ahLst/>
              <a:cxnLst/>
              <a:rect r="r" b="b" t="t" l="l"/>
              <a:pathLst>
                <a:path h="4064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010201"/>
            </a:solidFill>
          </p:spPr>
        </p:sp>
        <p:sp>
          <p:nvSpPr>
            <p:cNvPr name="TextBox 50" id="50"/>
            <p:cNvSpPr txBox="true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1" id="51"/>
          <p:cNvGrpSpPr/>
          <p:nvPr/>
        </p:nvGrpSpPr>
        <p:grpSpPr>
          <a:xfrm rot="412346">
            <a:off x="2188231" y="4936675"/>
            <a:ext cx="3129238" cy="1319477"/>
            <a:chOff x="0" y="0"/>
            <a:chExt cx="824161" cy="347517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824161" cy="347517"/>
            </a:xfrm>
            <a:custGeom>
              <a:avLst/>
              <a:gdLst/>
              <a:ahLst/>
              <a:cxnLst/>
              <a:rect r="r" b="b" t="t" l="l"/>
              <a:pathLst>
                <a:path h="347517" w="824161">
                  <a:moveTo>
                    <a:pt x="412081" y="0"/>
                  </a:moveTo>
                  <a:cubicBezTo>
                    <a:pt x="184495" y="0"/>
                    <a:pt x="0" y="77794"/>
                    <a:pt x="0" y="173758"/>
                  </a:cubicBezTo>
                  <a:cubicBezTo>
                    <a:pt x="0" y="269722"/>
                    <a:pt x="184495" y="347517"/>
                    <a:pt x="412081" y="347517"/>
                  </a:cubicBezTo>
                  <a:cubicBezTo>
                    <a:pt x="639667" y="347517"/>
                    <a:pt x="824161" y="269722"/>
                    <a:pt x="824161" y="173758"/>
                  </a:cubicBezTo>
                  <a:cubicBezTo>
                    <a:pt x="824161" y="77794"/>
                    <a:pt x="639667" y="0"/>
                    <a:pt x="412081" y="0"/>
                  </a:cubicBezTo>
                  <a:close/>
                </a:path>
              </a:pathLst>
            </a:custGeom>
            <a:solidFill>
              <a:srgbClr val="010201"/>
            </a:solidFill>
          </p:spPr>
        </p:sp>
        <p:sp>
          <p:nvSpPr>
            <p:cNvPr name="TextBox 53" id="53"/>
            <p:cNvSpPr txBox="true"/>
            <p:nvPr/>
          </p:nvSpPr>
          <p:spPr>
            <a:xfrm>
              <a:off x="77265" y="-5520"/>
              <a:ext cx="669631" cy="3204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2579675" y="3756530"/>
            <a:ext cx="2346350" cy="614493"/>
            <a:chOff x="0" y="0"/>
            <a:chExt cx="617969" cy="161842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617969" cy="161842"/>
            </a:xfrm>
            <a:custGeom>
              <a:avLst/>
              <a:gdLst/>
              <a:ahLst/>
              <a:cxnLst/>
              <a:rect r="r" b="b" t="t" l="l"/>
              <a:pathLst>
                <a:path h="161842" w="617969">
                  <a:moveTo>
                    <a:pt x="308984" y="0"/>
                  </a:moveTo>
                  <a:cubicBezTo>
                    <a:pt x="138337" y="0"/>
                    <a:pt x="0" y="36230"/>
                    <a:pt x="0" y="80921"/>
                  </a:cubicBezTo>
                  <a:cubicBezTo>
                    <a:pt x="0" y="125612"/>
                    <a:pt x="138337" y="161842"/>
                    <a:pt x="308984" y="161842"/>
                  </a:cubicBezTo>
                  <a:cubicBezTo>
                    <a:pt x="479632" y="161842"/>
                    <a:pt x="617969" y="125612"/>
                    <a:pt x="617969" y="80921"/>
                  </a:cubicBezTo>
                  <a:cubicBezTo>
                    <a:pt x="617969" y="36230"/>
                    <a:pt x="479632" y="0"/>
                    <a:pt x="308984" y="0"/>
                  </a:cubicBezTo>
                  <a:close/>
                </a:path>
              </a:pathLst>
            </a:custGeom>
            <a:solidFill>
              <a:srgbClr val="C67E41"/>
            </a:solidFill>
          </p:spPr>
        </p:sp>
        <p:sp>
          <p:nvSpPr>
            <p:cNvPr name="TextBox 56" id="56"/>
            <p:cNvSpPr txBox="true"/>
            <p:nvPr/>
          </p:nvSpPr>
          <p:spPr>
            <a:xfrm>
              <a:off x="57935" y="-22927"/>
              <a:ext cx="502100" cy="1695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59300" y="0"/>
            <a:ext cx="1028700" cy="10287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583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029700" y="1028700"/>
            <a:ext cx="8229600" cy="8229600"/>
            <a:chOff x="0" y="0"/>
            <a:chExt cx="10972800" cy="10972800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/>
            <a:srcRect l="16636" t="0" r="16636" b="0"/>
            <a:stretch>
              <a:fillRect/>
            </a:stretch>
          </p:blipFill>
          <p:spPr>
            <a:xfrm flipH="false" flipV="false">
              <a:off x="0" y="0"/>
              <a:ext cx="10972800" cy="10972800"/>
            </a:xfrm>
            <a:prstGeom prst="rect">
              <a:avLst/>
            </a:prstGeom>
          </p:spPr>
        </p:pic>
      </p:grpSp>
      <p:sp>
        <p:nvSpPr>
          <p:cNvPr name="TextBox 7" id="7"/>
          <p:cNvSpPr txBox="true"/>
          <p:nvPr/>
        </p:nvSpPr>
        <p:spPr>
          <a:xfrm rot="0">
            <a:off x="1837230" y="1270575"/>
            <a:ext cx="6526712" cy="707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2"/>
              </a:lnSpc>
            </a:pPr>
            <a:r>
              <a:rPr lang="en-US" sz="4400">
                <a:solidFill>
                  <a:srgbClr val="30211C"/>
                </a:solidFill>
                <a:latin typeface="Gagalin"/>
                <a:ea typeface="Gagalin"/>
                <a:cs typeface="Gagalin"/>
                <a:sym typeface="Gagalin"/>
              </a:rPr>
              <a:t>Ďakujeme za Váš čas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2289525"/>
            <a:ext cx="7674610" cy="71323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Milí lí nadšenci záhradkárčenia,</a:t>
            </a:r>
          </a:p>
          <a:p>
            <a:pPr algn="ctr">
              <a:lnSpc>
                <a:spcPts val="3779"/>
              </a:lnSpc>
            </a:pPr>
          </a:p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veríme, že vám naša prezentácia priniesla novú inšpiráciu a aspoň trocha vás motivovala do ďalšieho pestovania. Záhrada je jedno úžasné živé laboratórium, preto sa vôbec netreba báť chýb.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Zasadením semienka to všetko iba začína. Skúšajte, kombinujte, testujte rôzne druhy a nebojte sa experimentovať s novými postupmi. Každá hlina, svetlo aj priestor sú jedinečné a časom sami najlepšie uvidíte, čo vám a vašej záhrade najviac sedí a z čoho máte najväčšiu radosť. Držíme vám palce, nech vám to krásne rastie a prináša bohatú úrodu!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-4209738">
            <a:off x="7443936" y="1048965"/>
            <a:ext cx="545920" cy="715960"/>
          </a:xfrm>
          <a:custGeom>
            <a:avLst/>
            <a:gdLst/>
            <a:ahLst/>
            <a:cxnLst/>
            <a:rect r="r" b="b" t="t" l="l"/>
            <a:pathLst>
              <a:path h="715960" w="545920">
                <a:moveTo>
                  <a:pt x="0" y="0"/>
                </a:moveTo>
                <a:lnTo>
                  <a:pt x="545920" y="0"/>
                </a:lnTo>
                <a:lnTo>
                  <a:pt x="545920" y="715960"/>
                </a:lnTo>
                <a:lnTo>
                  <a:pt x="0" y="7159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59300" y="0"/>
            <a:ext cx="1028700" cy="10287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583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29585" y="271207"/>
            <a:ext cx="354178" cy="486286"/>
          </a:xfrm>
          <a:custGeom>
            <a:avLst/>
            <a:gdLst/>
            <a:ahLst/>
            <a:cxnLst/>
            <a:rect r="r" b="b" t="t" l="l"/>
            <a:pathLst>
              <a:path h="486286" w="354178">
                <a:moveTo>
                  <a:pt x="0" y="0"/>
                </a:moveTo>
                <a:lnTo>
                  <a:pt x="354178" y="0"/>
                </a:lnTo>
                <a:lnTo>
                  <a:pt x="354178" y="486286"/>
                </a:lnTo>
                <a:lnTo>
                  <a:pt x="0" y="4862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9029700" y="1028700"/>
            <a:ext cx="8229600" cy="8229600"/>
            <a:chOff x="0" y="0"/>
            <a:chExt cx="10972800" cy="10972800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25449" t="0" r="7883" b="0"/>
            <a:stretch>
              <a:fillRect/>
            </a:stretch>
          </p:blipFill>
          <p:spPr>
            <a:xfrm flipH="false" flipV="false">
              <a:off x="0" y="0"/>
              <a:ext cx="10972800" cy="10972800"/>
            </a:xfrm>
            <a:prstGeom prst="rect">
              <a:avLst/>
            </a:prstGeom>
          </p:spPr>
        </p:pic>
      </p:grpSp>
      <p:sp>
        <p:nvSpPr>
          <p:cNvPr name="TextBox 8" id="8"/>
          <p:cNvSpPr txBox="true"/>
          <p:nvPr/>
        </p:nvSpPr>
        <p:spPr>
          <a:xfrm rot="0">
            <a:off x="1837230" y="1270575"/>
            <a:ext cx="6526712" cy="1422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2"/>
              </a:lnSpc>
            </a:pPr>
            <a:r>
              <a:rPr lang="en-US" sz="4400">
                <a:solidFill>
                  <a:srgbClr val="30211C"/>
                </a:solidFill>
                <a:latin typeface="Gagalin"/>
                <a:ea typeface="Gagalin"/>
                <a:cs typeface="Gagalin"/>
                <a:sym typeface="Gagalin"/>
              </a:rPr>
              <a:t>Inšpirácie a návrhy pre Váš priestor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837230" y="3186378"/>
            <a:ext cx="5879666" cy="57035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Cieľom prezentácie je predstavenie hotovývh návrhov, schém a overených plánov.</a:t>
            </a:r>
          </a:p>
          <a:p>
            <a:pPr algn="ctr">
              <a:lnSpc>
                <a:spcPts val="3779"/>
              </a:lnSpc>
            </a:pP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Veríme, že rôzne verzie priestorového rozloženia a konkrétne vizuálne šablóny pre vyvýšené záhony, vertikálne pestovanie či bylinkové špirály vám pomôžu nájsť inšpiráciu akým spôsobom budete pristupovať ku svojej záhrade. 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-4209738">
            <a:off x="7443936" y="1048965"/>
            <a:ext cx="545920" cy="715960"/>
          </a:xfrm>
          <a:custGeom>
            <a:avLst/>
            <a:gdLst/>
            <a:ahLst/>
            <a:cxnLst/>
            <a:rect r="r" b="b" t="t" l="l"/>
            <a:pathLst>
              <a:path h="715960" w="545920">
                <a:moveTo>
                  <a:pt x="0" y="0"/>
                </a:moveTo>
                <a:lnTo>
                  <a:pt x="545920" y="0"/>
                </a:lnTo>
                <a:lnTo>
                  <a:pt x="545920" y="715960"/>
                </a:lnTo>
                <a:lnTo>
                  <a:pt x="0" y="7159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59300" y="0"/>
            <a:ext cx="1028700" cy="10287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583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990600"/>
            <a:ext cx="5847970" cy="707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2"/>
              </a:lnSpc>
            </a:pPr>
            <a:r>
              <a:rPr lang="en-US" sz="4400">
                <a:solidFill>
                  <a:srgbClr val="30211C"/>
                </a:solidFill>
                <a:latin typeface="Gagalin"/>
                <a:ea typeface="Gagalin"/>
                <a:cs typeface="Gagalin"/>
                <a:sym typeface="Gagalin"/>
              </a:rPr>
              <a:t>Vyvýšené záhony 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4209738">
            <a:off x="5291051" y="670720"/>
            <a:ext cx="545920" cy="715960"/>
          </a:xfrm>
          <a:custGeom>
            <a:avLst/>
            <a:gdLst/>
            <a:ahLst/>
            <a:cxnLst/>
            <a:rect r="r" b="b" t="t" l="l"/>
            <a:pathLst>
              <a:path h="715960" w="545920">
                <a:moveTo>
                  <a:pt x="0" y="0"/>
                </a:moveTo>
                <a:lnTo>
                  <a:pt x="545920" y="0"/>
                </a:lnTo>
                <a:lnTo>
                  <a:pt x="545920" y="715960"/>
                </a:lnTo>
                <a:lnTo>
                  <a:pt x="0" y="7159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028700" y="2005548"/>
            <a:ext cx="4746863" cy="684572"/>
            <a:chOff x="0" y="0"/>
            <a:chExt cx="5636006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636006" cy="812800"/>
            </a:xfrm>
            <a:custGeom>
              <a:avLst/>
              <a:gdLst/>
              <a:ahLst/>
              <a:cxnLst/>
              <a:rect r="r" b="b" t="t" l="l"/>
              <a:pathLst>
                <a:path h="812800" w="5636006">
                  <a:moveTo>
                    <a:pt x="0" y="0"/>
                  </a:moveTo>
                  <a:lnTo>
                    <a:pt x="5636006" y="0"/>
                  </a:lnTo>
                  <a:lnTo>
                    <a:pt x="563600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BC898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5636006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028700" y="2558502"/>
            <a:ext cx="16230600" cy="6374199"/>
          </a:xfrm>
          <a:custGeom>
            <a:avLst/>
            <a:gdLst/>
            <a:ahLst/>
            <a:cxnLst/>
            <a:rect r="r" b="b" t="t" l="l"/>
            <a:pathLst>
              <a:path h="6374199" w="16230600">
                <a:moveTo>
                  <a:pt x="0" y="0"/>
                </a:moveTo>
                <a:lnTo>
                  <a:pt x="16230600" y="0"/>
                </a:lnTo>
                <a:lnTo>
                  <a:pt x="16230600" y="6374199"/>
                </a:lnTo>
                <a:lnTo>
                  <a:pt x="0" y="63741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aphicFrame>
        <p:nvGraphicFramePr>
          <p:cNvPr name="Table 11" id="11"/>
          <p:cNvGraphicFramePr>
            <a:graphicFrameLocks noGrp="true"/>
          </p:cNvGraphicFramePr>
          <p:nvPr/>
        </p:nvGraphicFramePr>
        <p:xfrm>
          <a:off x="4572000" y="3394969"/>
          <a:ext cx="9144000" cy="4952082"/>
        </p:xfrm>
        <a:graphic>
          <a:graphicData uri="http://schemas.openxmlformats.org/drawingml/2006/table">
            <a:tbl>
              <a:tblPr/>
              <a:tblGrid>
                <a:gridCol w="1524000"/>
                <a:gridCol w="1524000"/>
                <a:gridCol w="1524000"/>
                <a:gridCol w="1524000"/>
                <a:gridCol w="1524000"/>
                <a:gridCol w="1524000"/>
              </a:tblGrid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12" id="12"/>
          <p:cNvSpPr/>
          <p:nvPr/>
        </p:nvSpPr>
        <p:spPr>
          <a:xfrm flipH="false" flipV="false" rot="0">
            <a:off x="4789815" y="3554948"/>
            <a:ext cx="1203563" cy="828954"/>
          </a:xfrm>
          <a:custGeom>
            <a:avLst/>
            <a:gdLst/>
            <a:ahLst/>
            <a:cxnLst/>
            <a:rect r="r" b="b" t="t" l="l"/>
            <a:pathLst>
              <a:path h="828954" w="1203563">
                <a:moveTo>
                  <a:pt x="0" y="0"/>
                </a:moveTo>
                <a:lnTo>
                  <a:pt x="1203564" y="0"/>
                </a:lnTo>
                <a:lnTo>
                  <a:pt x="1203564" y="828955"/>
                </a:lnTo>
                <a:lnTo>
                  <a:pt x="0" y="8289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2319844" y="7274977"/>
            <a:ext cx="1203563" cy="828954"/>
          </a:xfrm>
          <a:custGeom>
            <a:avLst/>
            <a:gdLst/>
            <a:ahLst/>
            <a:cxnLst/>
            <a:rect r="r" b="b" t="t" l="l"/>
            <a:pathLst>
              <a:path h="828954" w="1203563">
                <a:moveTo>
                  <a:pt x="0" y="0"/>
                </a:moveTo>
                <a:lnTo>
                  <a:pt x="1203564" y="0"/>
                </a:lnTo>
                <a:lnTo>
                  <a:pt x="1203564" y="828955"/>
                </a:lnTo>
                <a:lnTo>
                  <a:pt x="0" y="8289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789815" y="7274977"/>
            <a:ext cx="1203563" cy="828954"/>
          </a:xfrm>
          <a:custGeom>
            <a:avLst/>
            <a:gdLst/>
            <a:ahLst/>
            <a:cxnLst/>
            <a:rect r="r" b="b" t="t" l="l"/>
            <a:pathLst>
              <a:path h="828954" w="1203563">
                <a:moveTo>
                  <a:pt x="0" y="0"/>
                </a:moveTo>
                <a:lnTo>
                  <a:pt x="1203564" y="0"/>
                </a:lnTo>
                <a:lnTo>
                  <a:pt x="1203564" y="828955"/>
                </a:lnTo>
                <a:lnTo>
                  <a:pt x="0" y="8289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2319844" y="3554948"/>
            <a:ext cx="1203563" cy="828954"/>
          </a:xfrm>
          <a:custGeom>
            <a:avLst/>
            <a:gdLst/>
            <a:ahLst/>
            <a:cxnLst/>
            <a:rect r="r" b="b" t="t" l="l"/>
            <a:pathLst>
              <a:path h="828954" w="1203563">
                <a:moveTo>
                  <a:pt x="0" y="0"/>
                </a:moveTo>
                <a:lnTo>
                  <a:pt x="1203564" y="0"/>
                </a:lnTo>
                <a:lnTo>
                  <a:pt x="1203564" y="828955"/>
                </a:lnTo>
                <a:lnTo>
                  <a:pt x="0" y="8289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5232119" y="4911236"/>
            <a:ext cx="1644551" cy="1852146"/>
          </a:xfrm>
          <a:custGeom>
            <a:avLst/>
            <a:gdLst/>
            <a:ahLst/>
            <a:cxnLst/>
            <a:rect r="r" b="b" t="t" l="l"/>
            <a:pathLst>
              <a:path h="1852146" w="1644551">
                <a:moveTo>
                  <a:pt x="0" y="0"/>
                </a:moveTo>
                <a:lnTo>
                  <a:pt x="1644551" y="0"/>
                </a:lnTo>
                <a:lnTo>
                  <a:pt x="1644551" y="1852146"/>
                </a:lnTo>
                <a:lnTo>
                  <a:pt x="0" y="18521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6876670" y="5837309"/>
            <a:ext cx="1644551" cy="1852146"/>
          </a:xfrm>
          <a:custGeom>
            <a:avLst/>
            <a:gdLst/>
            <a:ahLst/>
            <a:cxnLst/>
            <a:rect r="r" b="b" t="t" l="l"/>
            <a:pathLst>
              <a:path h="1852146" w="1644551">
                <a:moveTo>
                  <a:pt x="0" y="0"/>
                </a:moveTo>
                <a:lnTo>
                  <a:pt x="1644551" y="0"/>
                </a:lnTo>
                <a:lnTo>
                  <a:pt x="1644551" y="1852145"/>
                </a:lnTo>
                <a:lnTo>
                  <a:pt x="0" y="18521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6876670" y="3769932"/>
            <a:ext cx="1644551" cy="1852146"/>
          </a:xfrm>
          <a:custGeom>
            <a:avLst/>
            <a:gdLst/>
            <a:ahLst/>
            <a:cxnLst/>
            <a:rect r="r" b="b" t="t" l="l"/>
            <a:pathLst>
              <a:path h="1852146" w="1644551">
                <a:moveTo>
                  <a:pt x="0" y="0"/>
                </a:moveTo>
                <a:lnTo>
                  <a:pt x="1644551" y="0"/>
                </a:lnTo>
                <a:lnTo>
                  <a:pt x="1644551" y="1852146"/>
                </a:lnTo>
                <a:lnTo>
                  <a:pt x="0" y="18521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9781619" y="4093903"/>
            <a:ext cx="1735789" cy="1204203"/>
          </a:xfrm>
          <a:custGeom>
            <a:avLst/>
            <a:gdLst/>
            <a:ahLst/>
            <a:cxnLst/>
            <a:rect r="r" b="b" t="t" l="l"/>
            <a:pathLst>
              <a:path h="1204203" w="1735789">
                <a:moveTo>
                  <a:pt x="0" y="0"/>
                </a:moveTo>
                <a:lnTo>
                  <a:pt x="1735789" y="0"/>
                </a:lnTo>
                <a:lnTo>
                  <a:pt x="1735789" y="1204204"/>
                </a:lnTo>
                <a:lnTo>
                  <a:pt x="0" y="120420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185837" y="5143500"/>
            <a:ext cx="1735789" cy="1204203"/>
          </a:xfrm>
          <a:custGeom>
            <a:avLst/>
            <a:gdLst/>
            <a:ahLst/>
            <a:cxnLst/>
            <a:rect r="r" b="b" t="t" l="l"/>
            <a:pathLst>
              <a:path h="1204203" w="1735789">
                <a:moveTo>
                  <a:pt x="0" y="0"/>
                </a:moveTo>
                <a:lnTo>
                  <a:pt x="1735789" y="0"/>
                </a:lnTo>
                <a:lnTo>
                  <a:pt x="1735789" y="1204203"/>
                </a:lnTo>
                <a:lnTo>
                  <a:pt x="0" y="12042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781619" y="6337672"/>
            <a:ext cx="1735789" cy="1204203"/>
          </a:xfrm>
          <a:custGeom>
            <a:avLst/>
            <a:gdLst/>
            <a:ahLst/>
            <a:cxnLst/>
            <a:rect r="r" b="b" t="t" l="l"/>
            <a:pathLst>
              <a:path h="1204203" w="1735789">
                <a:moveTo>
                  <a:pt x="0" y="0"/>
                </a:moveTo>
                <a:lnTo>
                  <a:pt x="1735789" y="0"/>
                </a:lnTo>
                <a:lnTo>
                  <a:pt x="1735789" y="1204203"/>
                </a:lnTo>
                <a:lnTo>
                  <a:pt x="0" y="12042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22" id="22"/>
          <p:cNvGrpSpPr/>
          <p:nvPr/>
        </p:nvGrpSpPr>
        <p:grpSpPr>
          <a:xfrm rot="0">
            <a:off x="14291172" y="3394969"/>
            <a:ext cx="2968128" cy="4952082"/>
            <a:chOff x="0" y="0"/>
            <a:chExt cx="3524093" cy="5879665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3524093" cy="5879665"/>
            </a:xfrm>
            <a:custGeom>
              <a:avLst/>
              <a:gdLst/>
              <a:ahLst/>
              <a:cxnLst/>
              <a:rect r="r" b="b" t="t" l="l"/>
              <a:pathLst>
                <a:path h="5879665" w="3524093">
                  <a:moveTo>
                    <a:pt x="0" y="0"/>
                  </a:moveTo>
                  <a:lnTo>
                    <a:pt x="3524093" y="0"/>
                  </a:lnTo>
                  <a:lnTo>
                    <a:pt x="3524093" y="5879665"/>
                  </a:lnTo>
                  <a:lnTo>
                    <a:pt x="0" y="5879665"/>
                  </a:lnTo>
                  <a:close/>
                </a:path>
              </a:pathLst>
            </a:custGeom>
            <a:solidFill>
              <a:srgbClr val="B6D30E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3524093" cy="59177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Ak leto pre vás predstavuje vôňu paradajok, takéto rozloženie vyvýšeného záhona môže byť pre vás tou správnou voľbou. </a:t>
              </a:r>
            </a:p>
            <a:p>
              <a:pPr algn="ctr">
                <a:lnSpc>
                  <a:spcPts val="2659"/>
                </a:lnSpc>
              </a:pP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Experimentujte s typom paradajok ale nezabudnite im nechať priestor rásť! </a:t>
              </a: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-10800000">
            <a:off x="8884481" y="2347834"/>
            <a:ext cx="2301356" cy="912174"/>
          </a:xfrm>
          <a:custGeom>
            <a:avLst/>
            <a:gdLst/>
            <a:ahLst/>
            <a:cxnLst/>
            <a:rect r="r" b="b" t="t" l="l"/>
            <a:pathLst>
              <a:path h="912174" w="2301356">
                <a:moveTo>
                  <a:pt x="0" y="0"/>
                </a:moveTo>
                <a:lnTo>
                  <a:pt x="2301356" y="0"/>
                </a:lnTo>
                <a:lnTo>
                  <a:pt x="2301356" y="912174"/>
                </a:lnTo>
                <a:lnTo>
                  <a:pt x="0" y="9121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1240252" y="2050295"/>
            <a:ext cx="4323759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Letné klasiky</a:t>
            </a:r>
          </a:p>
        </p:txBody>
      </p:sp>
      <p:sp>
        <p:nvSpPr>
          <p:cNvPr name="TextBox 27" id="27"/>
          <p:cNvSpPr txBox="true"/>
          <p:nvPr/>
        </p:nvSpPr>
        <p:spPr>
          <a:xfrm rot="-1338332">
            <a:off x="528049" y="4635640"/>
            <a:ext cx="1711187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Bazalka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1185837" y="1708009"/>
            <a:ext cx="4323759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Paradajky</a:t>
            </a:r>
          </a:p>
        </p:txBody>
      </p:sp>
      <p:sp>
        <p:nvSpPr>
          <p:cNvPr name="Freeform 29" id="29"/>
          <p:cNvSpPr/>
          <p:nvPr/>
        </p:nvSpPr>
        <p:spPr>
          <a:xfrm flipH="false" flipV="false" rot="1517363">
            <a:off x="1693272" y="4862063"/>
            <a:ext cx="2289023" cy="1348443"/>
          </a:xfrm>
          <a:custGeom>
            <a:avLst/>
            <a:gdLst/>
            <a:ahLst/>
            <a:cxnLst/>
            <a:rect r="r" b="b" t="t" l="l"/>
            <a:pathLst>
              <a:path h="1348443" w="2289023">
                <a:moveTo>
                  <a:pt x="0" y="0"/>
                </a:moveTo>
                <a:lnTo>
                  <a:pt x="2289023" y="0"/>
                </a:lnTo>
                <a:lnTo>
                  <a:pt x="2289023" y="1348442"/>
                </a:lnTo>
                <a:lnTo>
                  <a:pt x="0" y="134844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59300" y="0"/>
            <a:ext cx="1028700" cy="10287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583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990600"/>
            <a:ext cx="5847970" cy="707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2"/>
              </a:lnSpc>
            </a:pPr>
            <a:r>
              <a:rPr lang="en-US" sz="4400">
                <a:solidFill>
                  <a:srgbClr val="30211C"/>
                </a:solidFill>
                <a:latin typeface="Gagalin"/>
                <a:ea typeface="Gagalin"/>
                <a:cs typeface="Gagalin"/>
                <a:sym typeface="Gagalin"/>
              </a:rPr>
              <a:t>Vyvýšené záhony 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4209738">
            <a:off x="5291051" y="670720"/>
            <a:ext cx="545920" cy="715960"/>
          </a:xfrm>
          <a:custGeom>
            <a:avLst/>
            <a:gdLst/>
            <a:ahLst/>
            <a:cxnLst/>
            <a:rect r="r" b="b" t="t" l="l"/>
            <a:pathLst>
              <a:path h="715960" w="545920">
                <a:moveTo>
                  <a:pt x="0" y="0"/>
                </a:moveTo>
                <a:lnTo>
                  <a:pt x="545920" y="0"/>
                </a:lnTo>
                <a:lnTo>
                  <a:pt x="545920" y="715960"/>
                </a:lnTo>
                <a:lnTo>
                  <a:pt x="0" y="7159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83207" y="2468187"/>
            <a:ext cx="16230600" cy="6374199"/>
          </a:xfrm>
          <a:custGeom>
            <a:avLst/>
            <a:gdLst/>
            <a:ahLst/>
            <a:cxnLst/>
            <a:rect r="r" b="b" t="t" l="l"/>
            <a:pathLst>
              <a:path h="6374199" w="16230600">
                <a:moveTo>
                  <a:pt x="0" y="0"/>
                </a:moveTo>
                <a:lnTo>
                  <a:pt x="16230600" y="0"/>
                </a:lnTo>
                <a:lnTo>
                  <a:pt x="16230600" y="6374199"/>
                </a:lnTo>
                <a:lnTo>
                  <a:pt x="0" y="63741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028700" y="2005548"/>
            <a:ext cx="4746863" cy="684572"/>
            <a:chOff x="0" y="0"/>
            <a:chExt cx="5636006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636006" cy="812800"/>
            </a:xfrm>
            <a:custGeom>
              <a:avLst/>
              <a:gdLst/>
              <a:ahLst/>
              <a:cxnLst/>
              <a:rect r="r" b="b" t="t" l="l"/>
              <a:pathLst>
                <a:path h="812800" w="5636006">
                  <a:moveTo>
                    <a:pt x="0" y="0"/>
                  </a:moveTo>
                  <a:lnTo>
                    <a:pt x="5636006" y="0"/>
                  </a:lnTo>
                  <a:lnTo>
                    <a:pt x="563600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BC898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5636006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aphicFrame>
        <p:nvGraphicFramePr>
          <p:cNvPr name="Table 11" id="11"/>
          <p:cNvGraphicFramePr>
            <a:graphicFrameLocks noGrp="true"/>
          </p:cNvGraphicFramePr>
          <p:nvPr/>
        </p:nvGraphicFramePr>
        <p:xfrm>
          <a:off x="4572000" y="3394969"/>
          <a:ext cx="9144000" cy="4952082"/>
        </p:xfrm>
        <a:graphic>
          <a:graphicData uri="http://schemas.openxmlformats.org/drawingml/2006/table">
            <a:tbl>
              <a:tblPr/>
              <a:tblGrid>
                <a:gridCol w="1524000"/>
                <a:gridCol w="1524000"/>
                <a:gridCol w="1524000"/>
                <a:gridCol w="1524000"/>
                <a:gridCol w="1524000"/>
                <a:gridCol w="1524000"/>
              </a:tblGrid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name="Group 12" id="12"/>
          <p:cNvGrpSpPr/>
          <p:nvPr/>
        </p:nvGrpSpPr>
        <p:grpSpPr>
          <a:xfrm rot="0">
            <a:off x="14291172" y="3394969"/>
            <a:ext cx="2968128" cy="4952082"/>
            <a:chOff x="0" y="0"/>
            <a:chExt cx="3524093" cy="587966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524093" cy="5879665"/>
            </a:xfrm>
            <a:custGeom>
              <a:avLst/>
              <a:gdLst/>
              <a:ahLst/>
              <a:cxnLst/>
              <a:rect r="r" b="b" t="t" l="l"/>
              <a:pathLst>
                <a:path h="5879665" w="3524093">
                  <a:moveTo>
                    <a:pt x="0" y="0"/>
                  </a:moveTo>
                  <a:lnTo>
                    <a:pt x="3524093" y="0"/>
                  </a:lnTo>
                  <a:lnTo>
                    <a:pt x="3524093" y="5879665"/>
                  </a:lnTo>
                  <a:lnTo>
                    <a:pt x="0" y="5879665"/>
                  </a:lnTo>
                  <a:close/>
                </a:path>
              </a:pathLst>
            </a:custGeom>
            <a:solidFill>
              <a:srgbClr val="B6D30E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3524093" cy="59177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Milujete vôňu pečenej tekvice, grilovanú cuketu alebo fazuľový prívarok? </a:t>
              </a: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Tak tento záhon je presne pre Vás.  </a:t>
              </a:r>
            </a:p>
            <a:p>
              <a:pPr algn="ctr">
                <a:lnSpc>
                  <a:spcPts val="2659"/>
                </a:lnSpc>
              </a:pP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 nezabudnite nechať priestor pre tekvice! </a:t>
              </a: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Fazuľku podporte rastom do výšky.  </a:t>
              </a: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5993379" y="3728012"/>
            <a:ext cx="1067195" cy="1944775"/>
          </a:xfrm>
          <a:custGeom>
            <a:avLst/>
            <a:gdLst/>
            <a:ahLst/>
            <a:cxnLst/>
            <a:rect r="r" b="b" t="t" l="l"/>
            <a:pathLst>
              <a:path h="1944775" w="1067195">
                <a:moveTo>
                  <a:pt x="0" y="0"/>
                </a:moveTo>
                <a:lnTo>
                  <a:pt x="1067195" y="0"/>
                </a:lnTo>
                <a:lnTo>
                  <a:pt x="1067195" y="1944776"/>
                </a:lnTo>
                <a:lnTo>
                  <a:pt x="0" y="19447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470722" y="3529790"/>
            <a:ext cx="1464327" cy="2341221"/>
          </a:xfrm>
          <a:custGeom>
            <a:avLst/>
            <a:gdLst/>
            <a:ahLst/>
            <a:cxnLst/>
            <a:rect r="r" b="b" t="t" l="l"/>
            <a:pathLst>
              <a:path h="2341221" w="1464327">
                <a:moveTo>
                  <a:pt x="0" y="0"/>
                </a:moveTo>
                <a:lnTo>
                  <a:pt x="1464327" y="0"/>
                </a:lnTo>
                <a:lnTo>
                  <a:pt x="1464327" y="2341220"/>
                </a:lnTo>
                <a:lnTo>
                  <a:pt x="0" y="23412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5993379" y="5987895"/>
            <a:ext cx="1067195" cy="1944775"/>
          </a:xfrm>
          <a:custGeom>
            <a:avLst/>
            <a:gdLst/>
            <a:ahLst/>
            <a:cxnLst/>
            <a:rect r="r" b="b" t="t" l="l"/>
            <a:pathLst>
              <a:path h="1944775" w="1067195">
                <a:moveTo>
                  <a:pt x="0" y="0"/>
                </a:moveTo>
                <a:lnTo>
                  <a:pt x="1067195" y="0"/>
                </a:lnTo>
                <a:lnTo>
                  <a:pt x="1067195" y="1944775"/>
                </a:lnTo>
                <a:lnTo>
                  <a:pt x="0" y="19447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1470722" y="5987895"/>
            <a:ext cx="1464327" cy="2341221"/>
          </a:xfrm>
          <a:custGeom>
            <a:avLst/>
            <a:gdLst/>
            <a:ahLst/>
            <a:cxnLst/>
            <a:rect r="r" b="b" t="t" l="l"/>
            <a:pathLst>
              <a:path h="2341221" w="1464327">
                <a:moveTo>
                  <a:pt x="0" y="0"/>
                </a:moveTo>
                <a:lnTo>
                  <a:pt x="1464327" y="0"/>
                </a:lnTo>
                <a:lnTo>
                  <a:pt x="1464327" y="2341221"/>
                </a:lnTo>
                <a:lnTo>
                  <a:pt x="0" y="234122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9408232" y="3587008"/>
            <a:ext cx="1396088" cy="2068278"/>
          </a:xfrm>
          <a:custGeom>
            <a:avLst/>
            <a:gdLst/>
            <a:ahLst/>
            <a:cxnLst/>
            <a:rect r="r" b="b" t="t" l="l"/>
            <a:pathLst>
              <a:path h="2068278" w="1396088">
                <a:moveTo>
                  <a:pt x="0" y="0"/>
                </a:moveTo>
                <a:lnTo>
                  <a:pt x="1396088" y="0"/>
                </a:lnTo>
                <a:lnTo>
                  <a:pt x="1396088" y="2068278"/>
                </a:lnTo>
                <a:lnTo>
                  <a:pt x="0" y="206827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9408232" y="5926144"/>
            <a:ext cx="1396088" cy="2068278"/>
          </a:xfrm>
          <a:custGeom>
            <a:avLst/>
            <a:gdLst/>
            <a:ahLst/>
            <a:cxnLst/>
            <a:rect r="r" b="b" t="t" l="l"/>
            <a:pathLst>
              <a:path h="2068278" w="1396088">
                <a:moveTo>
                  <a:pt x="0" y="0"/>
                </a:moveTo>
                <a:lnTo>
                  <a:pt x="1396088" y="0"/>
                </a:lnTo>
                <a:lnTo>
                  <a:pt x="1396088" y="2068278"/>
                </a:lnTo>
                <a:lnTo>
                  <a:pt x="0" y="206827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10800000">
            <a:off x="12935049" y="2234032"/>
            <a:ext cx="2301356" cy="912174"/>
          </a:xfrm>
          <a:custGeom>
            <a:avLst/>
            <a:gdLst/>
            <a:ahLst/>
            <a:cxnLst/>
            <a:rect r="r" b="b" t="t" l="l"/>
            <a:pathLst>
              <a:path h="912174" w="2301356">
                <a:moveTo>
                  <a:pt x="0" y="0"/>
                </a:moveTo>
                <a:lnTo>
                  <a:pt x="2301357" y="0"/>
                </a:lnTo>
                <a:lnTo>
                  <a:pt x="2301357" y="912174"/>
                </a:lnTo>
                <a:lnTo>
                  <a:pt x="0" y="9121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9753519">
            <a:off x="9194773" y="8514285"/>
            <a:ext cx="1366253" cy="851925"/>
          </a:xfrm>
          <a:custGeom>
            <a:avLst/>
            <a:gdLst/>
            <a:ahLst/>
            <a:cxnLst/>
            <a:rect r="r" b="b" t="t" l="l"/>
            <a:pathLst>
              <a:path h="851925" w="1366253">
                <a:moveTo>
                  <a:pt x="0" y="0"/>
                </a:moveTo>
                <a:lnTo>
                  <a:pt x="1366253" y="0"/>
                </a:lnTo>
                <a:lnTo>
                  <a:pt x="1366253" y="851925"/>
                </a:lnTo>
                <a:lnTo>
                  <a:pt x="0" y="8519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1240252" y="2050295"/>
            <a:ext cx="4323759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Tekvicové kráľovstvo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5236406" y="1569518"/>
            <a:ext cx="1349205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Cuketa</a:t>
            </a:r>
          </a:p>
        </p:txBody>
      </p:sp>
      <p:sp>
        <p:nvSpPr>
          <p:cNvPr name="TextBox 25" id="25"/>
          <p:cNvSpPr txBox="true"/>
          <p:nvPr/>
        </p:nvSpPr>
        <p:spPr>
          <a:xfrm rot="-1338332">
            <a:off x="784400" y="5145357"/>
            <a:ext cx="1711187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Tekvica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8059027" y="8402321"/>
            <a:ext cx="1349205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Fazuľa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1517363">
            <a:off x="2104644" y="5385755"/>
            <a:ext cx="2289023" cy="1348443"/>
          </a:xfrm>
          <a:custGeom>
            <a:avLst/>
            <a:gdLst/>
            <a:ahLst/>
            <a:cxnLst/>
            <a:rect r="r" b="b" t="t" l="l"/>
            <a:pathLst>
              <a:path h="1348443" w="2289023">
                <a:moveTo>
                  <a:pt x="0" y="0"/>
                </a:moveTo>
                <a:lnTo>
                  <a:pt x="2289023" y="0"/>
                </a:lnTo>
                <a:lnTo>
                  <a:pt x="2289023" y="1348442"/>
                </a:lnTo>
                <a:lnTo>
                  <a:pt x="0" y="134844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59300" y="0"/>
            <a:ext cx="1028700" cy="10287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583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990600"/>
            <a:ext cx="5847970" cy="707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2"/>
              </a:lnSpc>
            </a:pPr>
            <a:r>
              <a:rPr lang="en-US" sz="4400">
                <a:solidFill>
                  <a:srgbClr val="30211C"/>
                </a:solidFill>
                <a:latin typeface="Gagalin"/>
                <a:ea typeface="Gagalin"/>
                <a:cs typeface="Gagalin"/>
                <a:sym typeface="Gagalin"/>
              </a:rPr>
              <a:t>Vyvýšené záhony 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4209738">
            <a:off x="5291051" y="670720"/>
            <a:ext cx="545920" cy="715960"/>
          </a:xfrm>
          <a:custGeom>
            <a:avLst/>
            <a:gdLst/>
            <a:ahLst/>
            <a:cxnLst/>
            <a:rect r="r" b="b" t="t" l="l"/>
            <a:pathLst>
              <a:path h="715960" w="545920">
                <a:moveTo>
                  <a:pt x="0" y="0"/>
                </a:moveTo>
                <a:lnTo>
                  <a:pt x="545920" y="0"/>
                </a:lnTo>
                <a:lnTo>
                  <a:pt x="545920" y="715960"/>
                </a:lnTo>
                <a:lnTo>
                  <a:pt x="0" y="7159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83207" y="2468187"/>
            <a:ext cx="16230600" cy="6374199"/>
          </a:xfrm>
          <a:custGeom>
            <a:avLst/>
            <a:gdLst/>
            <a:ahLst/>
            <a:cxnLst/>
            <a:rect r="r" b="b" t="t" l="l"/>
            <a:pathLst>
              <a:path h="6374199" w="16230600">
                <a:moveTo>
                  <a:pt x="0" y="0"/>
                </a:moveTo>
                <a:lnTo>
                  <a:pt x="16230600" y="0"/>
                </a:lnTo>
                <a:lnTo>
                  <a:pt x="16230600" y="6374199"/>
                </a:lnTo>
                <a:lnTo>
                  <a:pt x="0" y="63741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028700" y="2005548"/>
            <a:ext cx="4746863" cy="684572"/>
            <a:chOff x="0" y="0"/>
            <a:chExt cx="5636006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636006" cy="812800"/>
            </a:xfrm>
            <a:custGeom>
              <a:avLst/>
              <a:gdLst/>
              <a:ahLst/>
              <a:cxnLst/>
              <a:rect r="r" b="b" t="t" l="l"/>
              <a:pathLst>
                <a:path h="812800" w="5636006">
                  <a:moveTo>
                    <a:pt x="0" y="0"/>
                  </a:moveTo>
                  <a:lnTo>
                    <a:pt x="5636006" y="0"/>
                  </a:lnTo>
                  <a:lnTo>
                    <a:pt x="563600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BC898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5636006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aphicFrame>
        <p:nvGraphicFramePr>
          <p:cNvPr name="Table 11" id="11"/>
          <p:cNvGraphicFramePr>
            <a:graphicFrameLocks noGrp="true"/>
          </p:cNvGraphicFramePr>
          <p:nvPr/>
        </p:nvGraphicFramePr>
        <p:xfrm>
          <a:off x="4572000" y="3394969"/>
          <a:ext cx="9144000" cy="4952082"/>
        </p:xfrm>
        <a:graphic>
          <a:graphicData uri="http://schemas.openxmlformats.org/drawingml/2006/table">
            <a:tbl>
              <a:tblPr/>
              <a:tblGrid>
                <a:gridCol w="1524000"/>
                <a:gridCol w="1524000"/>
                <a:gridCol w="1524000"/>
                <a:gridCol w="1524000"/>
                <a:gridCol w="1524000"/>
                <a:gridCol w="1524000"/>
              </a:tblGrid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name="Group 12" id="12"/>
          <p:cNvGrpSpPr/>
          <p:nvPr/>
        </p:nvGrpSpPr>
        <p:grpSpPr>
          <a:xfrm rot="0">
            <a:off x="14291172" y="3394969"/>
            <a:ext cx="2968128" cy="4952082"/>
            <a:chOff x="0" y="0"/>
            <a:chExt cx="3524093" cy="587966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524093" cy="5879665"/>
            </a:xfrm>
            <a:custGeom>
              <a:avLst/>
              <a:gdLst/>
              <a:ahLst/>
              <a:cxnLst/>
              <a:rect r="r" b="b" t="t" l="l"/>
              <a:pathLst>
                <a:path h="5879665" w="3524093">
                  <a:moveTo>
                    <a:pt x="0" y="0"/>
                  </a:moveTo>
                  <a:lnTo>
                    <a:pt x="3524093" y="0"/>
                  </a:lnTo>
                  <a:lnTo>
                    <a:pt x="3524093" y="5879665"/>
                  </a:lnTo>
                  <a:lnTo>
                    <a:pt x="0" y="5879665"/>
                  </a:lnTo>
                  <a:close/>
                </a:path>
              </a:pathLst>
            </a:custGeom>
            <a:solidFill>
              <a:srgbClr val="B6D30E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3524093" cy="59177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Kombinácia týchto rastlín zabezpečí aby ste mali zeleninu nie len na jar ale aj na jeseň. </a:t>
              </a:r>
            </a:p>
            <a:p>
              <a:pPr algn="ctr">
                <a:lnSpc>
                  <a:spcPts val="2659"/>
                </a:lnSpc>
              </a:pP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Tip. Nezabudnite mrkvu a cviklu po uchytení preriediť nech má vhodný priestor a dostatok výživy. </a:t>
              </a: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-10800000">
            <a:off x="12935049" y="2234032"/>
            <a:ext cx="2301356" cy="912174"/>
          </a:xfrm>
          <a:custGeom>
            <a:avLst/>
            <a:gdLst/>
            <a:ahLst/>
            <a:cxnLst/>
            <a:rect r="r" b="b" t="t" l="l"/>
            <a:pathLst>
              <a:path h="912174" w="2301356">
                <a:moveTo>
                  <a:pt x="0" y="0"/>
                </a:moveTo>
                <a:lnTo>
                  <a:pt x="2301357" y="0"/>
                </a:lnTo>
                <a:lnTo>
                  <a:pt x="2301357" y="912174"/>
                </a:lnTo>
                <a:lnTo>
                  <a:pt x="0" y="9121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9753519">
            <a:off x="9194773" y="8514285"/>
            <a:ext cx="1366253" cy="851925"/>
          </a:xfrm>
          <a:custGeom>
            <a:avLst/>
            <a:gdLst/>
            <a:ahLst/>
            <a:cxnLst/>
            <a:rect r="r" b="b" t="t" l="l"/>
            <a:pathLst>
              <a:path h="851925" w="1366253">
                <a:moveTo>
                  <a:pt x="0" y="0"/>
                </a:moveTo>
                <a:lnTo>
                  <a:pt x="1366253" y="0"/>
                </a:lnTo>
                <a:lnTo>
                  <a:pt x="1366253" y="851925"/>
                </a:lnTo>
                <a:lnTo>
                  <a:pt x="0" y="8519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6314395" y="3515749"/>
            <a:ext cx="1213330" cy="1184651"/>
          </a:xfrm>
          <a:custGeom>
            <a:avLst/>
            <a:gdLst/>
            <a:ahLst/>
            <a:cxnLst/>
            <a:rect r="r" b="b" t="t" l="l"/>
            <a:pathLst>
              <a:path h="1184651" w="1213330">
                <a:moveTo>
                  <a:pt x="0" y="0"/>
                </a:moveTo>
                <a:lnTo>
                  <a:pt x="1213330" y="0"/>
                </a:lnTo>
                <a:lnTo>
                  <a:pt x="1213330" y="1184651"/>
                </a:lnTo>
                <a:lnTo>
                  <a:pt x="0" y="11846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784900" y="3515749"/>
            <a:ext cx="1213330" cy="1184651"/>
          </a:xfrm>
          <a:custGeom>
            <a:avLst/>
            <a:gdLst/>
            <a:ahLst/>
            <a:cxnLst/>
            <a:rect r="r" b="b" t="t" l="l"/>
            <a:pathLst>
              <a:path h="1184651" w="1213330">
                <a:moveTo>
                  <a:pt x="0" y="0"/>
                </a:moveTo>
                <a:lnTo>
                  <a:pt x="1213329" y="0"/>
                </a:lnTo>
                <a:lnTo>
                  <a:pt x="1213329" y="1184651"/>
                </a:lnTo>
                <a:lnTo>
                  <a:pt x="0" y="11846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9252571" y="3515749"/>
            <a:ext cx="1213330" cy="1184651"/>
          </a:xfrm>
          <a:custGeom>
            <a:avLst/>
            <a:gdLst/>
            <a:ahLst/>
            <a:cxnLst/>
            <a:rect r="r" b="b" t="t" l="l"/>
            <a:pathLst>
              <a:path h="1184651" w="1213330">
                <a:moveTo>
                  <a:pt x="0" y="0"/>
                </a:moveTo>
                <a:lnTo>
                  <a:pt x="1213329" y="0"/>
                </a:lnTo>
                <a:lnTo>
                  <a:pt x="1213329" y="1184651"/>
                </a:lnTo>
                <a:lnTo>
                  <a:pt x="0" y="11846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0789750" y="3515749"/>
            <a:ext cx="1213330" cy="1184651"/>
          </a:xfrm>
          <a:custGeom>
            <a:avLst/>
            <a:gdLst/>
            <a:ahLst/>
            <a:cxnLst/>
            <a:rect r="r" b="b" t="t" l="l"/>
            <a:pathLst>
              <a:path h="1184651" w="1213330">
                <a:moveTo>
                  <a:pt x="0" y="0"/>
                </a:moveTo>
                <a:lnTo>
                  <a:pt x="1213330" y="0"/>
                </a:lnTo>
                <a:lnTo>
                  <a:pt x="1213330" y="1184651"/>
                </a:lnTo>
                <a:lnTo>
                  <a:pt x="0" y="11846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2328385" y="3515749"/>
            <a:ext cx="1213330" cy="1184651"/>
          </a:xfrm>
          <a:custGeom>
            <a:avLst/>
            <a:gdLst/>
            <a:ahLst/>
            <a:cxnLst/>
            <a:rect r="r" b="b" t="t" l="l"/>
            <a:pathLst>
              <a:path h="1184651" w="1213330">
                <a:moveTo>
                  <a:pt x="0" y="0"/>
                </a:moveTo>
                <a:lnTo>
                  <a:pt x="1213329" y="0"/>
                </a:lnTo>
                <a:lnTo>
                  <a:pt x="1213329" y="1184651"/>
                </a:lnTo>
                <a:lnTo>
                  <a:pt x="0" y="11846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4780049" y="3515749"/>
            <a:ext cx="1213330" cy="1184651"/>
          </a:xfrm>
          <a:custGeom>
            <a:avLst/>
            <a:gdLst/>
            <a:ahLst/>
            <a:cxnLst/>
            <a:rect r="r" b="b" t="t" l="l"/>
            <a:pathLst>
              <a:path h="1184651" w="1213330">
                <a:moveTo>
                  <a:pt x="0" y="0"/>
                </a:moveTo>
                <a:lnTo>
                  <a:pt x="1213330" y="0"/>
                </a:lnTo>
                <a:lnTo>
                  <a:pt x="1213330" y="1184651"/>
                </a:lnTo>
                <a:lnTo>
                  <a:pt x="0" y="11846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4974633" y="4564309"/>
            <a:ext cx="873364" cy="1227068"/>
          </a:xfrm>
          <a:custGeom>
            <a:avLst/>
            <a:gdLst/>
            <a:ahLst/>
            <a:cxnLst/>
            <a:rect r="r" b="b" t="t" l="l"/>
            <a:pathLst>
              <a:path h="1227068" w="873364">
                <a:moveTo>
                  <a:pt x="0" y="0"/>
                </a:moveTo>
                <a:lnTo>
                  <a:pt x="873363" y="0"/>
                </a:lnTo>
                <a:lnTo>
                  <a:pt x="873363" y="1227068"/>
                </a:lnTo>
                <a:lnTo>
                  <a:pt x="0" y="12270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4721433" y="5871010"/>
            <a:ext cx="1271946" cy="1146341"/>
          </a:xfrm>
          <a:custGeom>
            <a:avLst/>
            <a:gdLst/>
            <a:ahLst/>
            <a:cxnLst/>
            <a:rect r="r" b="b" t="t" l="l"/>
            <a:pathLst>
              <a:path h="1146341" w="1271946">
                <a:moveTo>
                  <a:pt x="0" y="0"/>
                </a:moveTo>
                <a:lnTo>
                  <a:pt x="1271946" y="0"/>
                </a:lnTo>
                <a:lnTo>
                  <a:pt x="1271946" y="1146342"/>
                </a:lnTo>
                <a:lnTo>
                  <a:pt x="0" y="114634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4974633" y="6805425"/>
            <a:ext cx="824163" cy="1448209"/>
          </a:xfrm>
          <a:custGeom>
            <a:avLst/>
            <a:gdLst/>
            <a:ahLst/>
            <a:cxnLst/>
            <a:rect r="r" b="b" t="t" l="l"/>
            <a:pathLst>
              <a:path h="1448209" w="824163">
                <a:moveTo>
                  <a:pt x="0" y="0"/>
                </a:moveTo>
                <a:lnTo>
                  <a:pt x="824162" y="0"/>
                </a:lnTo>
                <a:lnTo>
                  <a:pt x="824162" y="1448209"/>
                </a:lnTo>
                <a:lnTo>
                  <a:pt x="0" y="144820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1240252" y="2050295"/>
            <a:ext cx="4323759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Zelený záhon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5236406" y="1569518"/>
            <a:ext cx="1349205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Špenát</a:t>
            </a:r>
          </a:p>
        </p:txBody>
      </p:sp>
      <p:sp>
        <p:nvSpPr>
          <p:cNvPr name="TextBox 28" id="28"/>
          <p:cNvSpPr txBox="true"/>
          <p:nvPr/>
        </p:nvSpPr>
        <p:spPr>
          <a:xfrm rot="-1338332">
            <a:off x="696265" y="5575610"/>
            <a:ext cx="1711187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Cvikla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8059027" y="8402321"/>
            <a:ext cx="1349205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Mrkva</a:t>
            </a:r>
          </a:p>
        </p:txBody>
      </p:sp>
      <p:sp>
        <p:nvSpPr>
          <p:cNvPr name="Freeform 30" id="30"/>
          <p:cNvSpPr/>
          <p:nvPr/>
        </p:nvSpPr>
        <p:spPr>
          <a:xfrm flipH="false" flipV="false" rot="0">
            <a:off x="6508979" y="6880907"/>
            <a:ext cx="824163" cy="1448209"/>
          </a:xfrm>
          <a:custGeom>
            <a:avLst/>
            <a:gdLst/>
            <a:ahLst/>
            <a:cxnLst/>
            <a:rect r="r" b="b" t="t" l="l"/>
            <a:pathLst>
              <a:path h="1448209" w="824163">
                <a:moveTo>
                  <a:pt x="0" y="0"/>
                </a:moveTo>
                <a:lnTo>
                  <a:pt x="824162" y="0"/>
                </a:lnTo>
                <a:lnTo>
                  <a:pt x="824162" y="1448209"/>
                </a:lnTo>
                <a:lnTo>
                  <a:pt x="0" y="144820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7909467" y="6880907"/>
            <a:ext cx="824163" cy="1448209"/>
          </a:xfrm>
          <a:custGeom>
            <a:avLst/>
            <a:gdLst/>
            <a:ahLst/>
            <a:cxnLst/>
            <a:rect r="r" b="b" t="t" l="l"/>
            <a:pathLst>
              <a:path h="1448209" w="824163">
                <a:moveTo>
                  <a:pt x="0" y="0"/>
                </a:moveTo>
                <a:lnTo>
                  <a:pt x="824162" y="0"/>
                </a:lnTo>
                <a:lnTo>
                  <a:pt x="824162" y="1448209"/>
                </a:lnTo>
                <a:lnTo>
                  <a:pt x="0" y="144820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9465818" y="6880907"/>
            <a:ext cx="824163" cy="1448209"/>
          </a:xfrm>
          <a:custGeom>
            <a:avLst/>
            <a:gdLst/>
            <a:ahLst/>
            <a:cxnLst/>
            <a:rect r="r" b="b" t="t" l="l"/>
            <a:pathLst>
              <a:path h="1448209" w="824163">
                <a:moveTo>
                  <a:pt x="0" y="0"/>
                </a:moveTo>
                <a:lnTo>
                  <a:pt x="824163" y="0"/>
                </a:lnTo>
                <a:lnTo>
                  <a:pt x="824163" y="1448209"/>
                </a:lnTo>
                <a:lnTo>
                  <a:pt x="0" y="144820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0984334" y="6805425"/>
            <a:ext cx="824163" cy="1448209"/>
          </a:xfrm>
          <a:custGeom>
            <a:avLst/>
            <a:gdLst/>
            <a:ahLst/>
            <a:cxnLst/>
            <a:rect r="r" b="b" t="t" l="l"/>
            <a:pathLst>
              <a:path h="1448209" w="824163">
                <a:moveTo>
                  <a:pt x="0" y="0"/>
                </a:moveTo>
                <a:lnTo>
                  <a:pt x="824163" y="0"/>
                </a:lnTo>
                <a:lnTo>
                  <a:pt x="824163" y="1448209"/>
                </a:lnTo>
                <a:lnTo>
                  <a:pt x="0" y="144820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2522968" y="6805425"/>
            <a:ext cx="824163" cy="1448209"/>
          </a:xfrm>
          <a:custGeom>
            <a:avLst/>
            <a:gdLst/>
            <a:ahLst/>
            <a:cxnLst/>
            <a:rect r="r" b="b" t="t" l="l"/>
            <a:pathLst>
              <a:path h="1448209" w="824163">
                <a:moveTo>
                  <a:pt x="0" y="0"/>
                </a:moveTo>
                <a:lnTo>
                  <a:pt x="824163" y="0"/>
                </a:lnTo>
                <a:lnTo>
                  <a:pt x="824163" y="1448209"/>
                </a:lnTo>
                <a:lnTo>
                  <a:pt x="0" y="144820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7954883" y="4564309"/>
            <a:ext cx="873364" cy="1227068"/>
          </a:xfrm>
          <a:custGeom>
            <a:avLst/>
            <a:gdLst/>
            <a:ahLst/>
            <a:cxnLst/>
            <a:rect r="r" b="b" t="t" l="l"/>
            <a:pathLst>
              <a:path h="1227068" w="873364">
                <a:moveTo>
                  <a:pt x="0" y="0"/>
                </a:moveTo>
                <a:lnTo>
                  <a:pt x="873364" y="0"/>
                </a:lnTo>
                <a:lnTo>
                  <a:pt x="873364" y="1227068"/>
                </a:lnTo>
                <a:lnTo>
                  <a:pt x="0" y="12270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9465818" y="4564309"/>
            <a:ext cx="873364" cy="1227068"/>
          </a:xfrm>
          <a:custGeom>
            <a:avLst/>
            <a:gdLst/>
            <a:ahLst/>
            <a:cxnLst/>
            <a:rect r="r" b="b" t="t" l="l"/>
            <a:pathLst>
              <a:path h="1227068" w="873364">
                <a:moveTo>
                  <a:pt x="0" y="0"/>
                </a:moveTo>
                <a:lnTo>
                  <a:pt x="873364" y="0"/>
                </a:lnTo>
                <a:lnTo>
                  <a:pt x="873364" y="1227068"/>
                </a:lnTo>
                <a:lnTo>
                  <a:pt x="0" y="12270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1018350" y="4564309"/>
            <a:ext cx="873364" cy="1227068"/>
          </a:xfrm>
          <a:custGeom>
            <a:avLst/>
            <a:gdLst/>
            <a:ahLst/>
            <a:cxnLst/>
            <a:rect r="r" b="b" t="t" l="l"/>
            <a:pathLst>
              <a:path h="1227068" w="873364">
                <a:moveTo>
                  <a:pt x="0" y="0"/>
                </a:moveTo>
                <a:lnTo>
                  <a:pt x="873364" y="0"/>
                </a:lnTo>
                <a:lnTo>
                  <a:pt x="873364" y="1227068"/>
                </a:lnTo>
                <a:lnTo>
                  <a:pt x="0" y="12270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2555530" y="4564309"/>
            <a:ext cx="873364" cy="1227068"/>
          </a:xfrm>
          <a:custGeom>
            <a:avLst/>
            <a:gdLst/>
            <a:ahLst/>
            <a:cxnLst/>
            <a:rect r="r" b="b" t="t" l="l"/>
            <a:pathLst>
              <a:path h="1227068" w="873364">
                <a:moveTo>
                  <a:pt x="0" y="0"/>
                </a:moveTo>
                <a:lnTo>
                  <a:pt x="873364" y="0"/>
                </a:lnTo>
                <a:lnTo>
                  <a:pt x="873364" y="1227068"/>
                </a:lnTo>
                <a:lnTo>
                  <a:pt x="0" y="12270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6439988" y="4643943"/>
            <a:ext cx="873364" cy="1227068"/>
          </a:xfrm>
          <a:custGeom>
            <a:avLst/>
            <a:gdLst/>
            <a:ahLst/>
            <a:cxnLst/>
            <a:rect r="r" b="b" t="t" l="l"/>
            <a:pathLst>
              <a:path h="1227068" w="873364">
                <a:moveTo>
                  <a:pt x="0" y="0"/>
                </a:moveTo>
                <a:lnTo>
                  <a:pt x="873364" y="0"/>
                </a:lnTo>
                <a:lnTo>
                  <a:pt x="873364" y="1227067"/>
                </a:lnTo>
                <a:lnTo>
                  <a:pt x="0" y="122706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6145779" y="5907440"/>
            <a:ext cx="1271946" cy="1146341"/>
          </a:xfrm>
          <a:custGeom>
            <a:avLst/>
            <a:gdLst/>
            <a:ahLst/>
            <a:cxnLst/>
            <a:rect r="r" b="b" t="t" l="l"/>
            <a:pathLst>
              <a:path h="1146341" w="1271946">
                <a:moveTo>
                  <a:pt x="0" y="0"/>
                </a:moveTo>
                <a:lnTo>
                  <a:pt x="1271946" y="0"/>
                </a:lnTo>
                <a:lnTo>
                  <a:pt x="1271946" y="1146341"/>
                </a:lnTo>
                <a:lnTo>
                  <a:pt x="0" y="114634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7713925" y="5907440"/>
            <a:ext cx="1271946" cy="1146341"/>
          </a:xfrm>
          <a:custGeom>
            <a:avLst/>
            <a:gdLst/>
            <a:ahLst/>
            <a:cxnLst/>
            <a:rect r="r" b="b" t="t" l="l"/>
            <a:pathLst>
              <a:path h="1146341" w="1271946">
                <a:moveTo>
                  <a:pt x="0" y="0"/>
                </a:moveTo>
                <a:lnTo>
                  <a:pt x="1271946" y="0"/>
                </a:lnTo>
                <a:lnTo>
                  <a:pt x="1271946" y="1146341"/>
                </a:lnTo>
                <a:lnTo>
                  <a:pt x="0" y="114634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9252571" y="5871010"/>
            <a:ext cx="1271946" cy="1146341"/>
          </a:xfrm>
          <a:custGeom>
            <a:avLst/>
            <a:gdLst/>
            <a:ahLst/>
            <a:cxnLst/>
            <a:rect r="r" b="b" t="t" l="l"/>
            <a:pathLst>
              <a:path h="1146341" w="1271946">
                <a:moveTo>
                  <a:pt x="0" y="0"/>
                </a:moveTo>
                <a:lnTo>
                  <a:pt x="1271946" y="0"/>
                </a:lnTo>
                <a:lnTo>
                  <a:pt x="1271946" y="1146342"/>
                </a:lnTo>
                <a:lnTo>
                  <a:pt x="0" y="114634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0">
            <a:off x="10789750" y="5871010"/>
            <a:ext cx="1271946" cy="1146341"/>
          </a:xfrm>
          <a:custGeom>
            <a:avLst/>
            <a:gdLst/>
            <a:ahLst/>
            <a:cxnLst/>
            <a:rect r="r" b="b" t="t" l="l"/>
            <a:pathLst>
              <a:path h="1146341" w="1271946">
                <a:moveTo>
                  <a:pt x="0" y="0"/>
                </a:moveTo>
                <a:lnTo>
                  <a:pt x="1271947" y="0"/>
                </a:lnTo>
                <a:lnTo>
                  <a:pt x="1271947" y="1146342"/>
                </a:lnTo>
                <a:lnTo>
                  <a:pt x="0" y="114634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0">
            <a:off x="12299076" y="5907440"/>
            <a:ext cx="1271946" cy="1146341"/>
          </a:xfrm>
          <a:custGeom>
            <a:avLst/>
            <a:gdLst/>
            <a:ahLst/>
            <a:cxnLst/>
            <a:rect r="r" b="b" t="t" l="l"/>
            <a:pathLst>
              <a:path h="1146341" w="1271946">
                <a:moveTo>
                  <a:pt x="0" y="0"/>
                </a:moveTo>
                <a:lnTo>
                  <a:pt x="1271947" y="0"/>
                </a:lnTo>
                <a:lnTo>
                  <a:pt x="1271947" y="1146341"/>
                </a:lnTo>
                <a:lnTo>
                  <a:pt x="0" y="114634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2270644" y="6805425"/>
            <a:ext cx="2301356" cy="912174"/>
          </a:xfrm>
          <a:custGeom>
            <a:avLst/>
            <a:gdLst/>
            <a:ahLst/>
            <a:cxnLst/>
            <a:rect r="r" b="b" t="t" l="l"/>
            <a:pathLst>
              <a:path h="912174" w="2301356">
                <a:moveTo>
                  <a:pt x="0" y="0"/>
                </a:moveTo>
                <a:lnTo>
                  <a:pt x="2301356" y="0"/>
                </a:lnTo>
                <a:lnTo>
                  <a:pt x="2301356" y="912174"/>
                </a:lnTo>
                <a:lnTo>
                  <a:pt x="0" y="9121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6" id="46"/>
          <p:cNvSpPr txBox="true"/>
          <p:nvPr/>
        </p:nvSpPr>
        <p:spPr>
          <a:xfrm rot="-1338332">
            <a:off x="999578" y="7309611"/>
            <a:ext cx="1711187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Šalát</a:t>
            </a:r>
          </a:p>
        </p:txBody>
      </p:sp>
      <p:sp>
        <p:nvSpPr>
          <p:cNvPr name="Freeform 47" id="47"/>
          <p:cNvSpPr/>
          <p:nvPr/>
        </p:nvSpPr>
        <p:spPr>
          <a:xfrm flipH="false" flipV="false" rot="1517363">
            <a:off x="2104644" y="5285123"/>
            <a:ext cx="2289023" cy="1348443"/>
          </a:xfrm>
          <a:custGeom>
            <a:avLst/>
            <a:gdLst/>
            <a:ahLst/>
            <a:cxnLst/>
            <a:rect r="r" b="b" t="t" l="l"/>
            <a:pathLst>
              <a:path h="1348443" w="2289023">
                <a:moveTo>
                  <a:pt x="0" y="0"/>
                </a:moveTo>
                <a:lnTo>
                  <a:pt x="2289023" y="0"/>
                </a:lnTo>
                <a:lnTo>
                  <a:pt x="2289023" y="1348442"/>
                </a:lnTo>
                <a:lnTo>
                  <a:pt x="0" y="134844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59300" y="0"/>
            <a:ext cx="1028700" cy="10287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583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990600"/>
            <a:ext cx="5847970" cy="707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2"/>
              </a:lnSpc>
            </a:pPr>
            <a:r>
              <a:rPr lang="en-US" sz="4400">
                <a:solidFill>
                  <a:srgbClr val="30211C"/>
                </a:solidFill>
                <a:latin typeface="Gagalin"/>
                <a:ea typeface="Gagalin"/>
                <a:cs typeface="Gagalin"/>
                <a:sym typeface="Gagalin"/>
              </a:rPr>
              <a:t>Vyvýšené záhony 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4209738">
            <a:off x="5291051" y="670720"/>
            <a:ext cx="545920" cy="715960"/>
          </a:xfrm>
          <a:custGeom>
            <a:avLst/>
            <a:gdLst/>
            <a:ahLst/>
            <a:cxnLst/>
            <a:rect r="r" b="b" t="t" l="l"/>
            <a:pathLst>
              <a:path h="715960" w="545920">
                <a:moveTo>
                  <a:pt x="0" y="0"/>
                </a:moveTo>
                <a:lnTo>
                  <a:pt x="545920" y="0"/>
                </a:lnTo>
                <a:lnTo>
                  <a:pt x="545920" y="715960"/>
                </a:lnTo>
                <a:lnTo>
                  <a:pt x="0" y="7159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83207" y="2468187"/>
            <a:ext cx="16230600" cy="6374199"/>
          </a:xfrm>
          <a:custGeom>
            <a:avLst/>
            <a:gdLst/>
            <a:ahLst/>
            <a:cxnLst/>
            <a:rect r="r" b="b" t="t" l="l"/>
            <a:pathLst>
              <a:path h="6374199" w="16230600">
                <a:moveTo>
                  <a:pt x="0" y="0"/>
                </a:moveTo>
                <a:lnTo>
                  <a:pt x="16230600" y="0"/>
                </a:lnTo>
                <a:lnTo>
                  <a:pt x="16230600" y="6374199"/>
                </a:lnTo>
                <a:lnTo>
                  <a:pt x="0" y="63741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028700" y="2005548"/>
            <a:ext cx="4746863" cy="684572"/>
            <a:chOff x="0" y="0"/>
            <a:chExt cx="5636006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636006" cy="812800"/>
            </a:xfrm>
            <a:custGeom>
              <a:avLst/>
              <a:gdLst/>
              <a:ahLst/>
              <a:cxnLst/>
              <a:rect r="r" b="b" t="t" l="l"/>
              <a:pathLst>
                <a:path h="812800" w="5636006">
                  <a:moveTo>
                    <a:pt x="0" y="0"/>
                  </a:moveTo>
                  <a:lnTo>
                    <a:pt x="5636006" y="0"/>
                  </a:lnTo>
                  <a:lnTo>
                    <a:pt x="563600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BC898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5636006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aphicFrame>
        <p:nvGraphicFramePr>
          <p:cNvPr name="Table 11" id="11"/>
          <p:cNvGraphicFramePr>
            <a:graphicFrameLocks noGrp="true"/>
          </p:cNvGraphicFramePr>
          <p:nvPr/>
        </p:nvGraphicFramePr>
        <p:xfrm>
          <a:off x="4572000" y="3394969"/>
          <a:ext cx="9144000" cy="4952082"/>
        </p:xfrm>
        <a:graphic>
          <a:graphicData uri="http://schemas.openxmlformats.org/drawingml/2006/table">
            <a:tbl>
              <a:tblPr/>
              <a:tblGrid>
                <a:gridCol w="1524000"/>
                <a:gridCol w="1524000"/>
                <a:gridCol w="1524000"/>
                <a:gridCol w="1524000"/>
                <a:gridCol w="1524000"/>
                <a:gridCol w="1524000"/>
              </a:tblGrid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name="Group 12" id="12"/>
          <p:cNvGrpSpPr/>
          <p:nvPr/>
        </p:nvGrpSpPr>
        <p:grpSpPr>
          <a:xfrm rot="0">
            <a:off x="14291172" y="3394969"/>
            <a:ext cx="2968128" cy="4952082"/>
            <a:chOff x="0" y="0"/>
            <a:chExt cx="3524093" cy="587966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524093" cy="5879665"/>
            </a:xfrm>
            <a:custGeom>
              <a:avLst/>
              <a:gdLst/>
              <a:ahLst/>
              <a:cxnLst/>
              <a:rect r="r" b="b" t="t" l="l"/>
              <a:pathLst>
                <a:path h="5879665" w="3524093">
                  <a:moveTo>
                    <a:pt x="0" y="0"/>
                  </a:moveTo>
                  <a:lnTo>
                    <a:pt x="3524093" y="0"/>
                  </a:lnTo>
                  <a:lnTo>
                    <a:pt x="3524093" y="5879665"/>
                  </a:lnTo>
                  <a:lnTo>
                    <a:pt x="0" y="5879665"/>
                  </a:lnTo>
                  <a:close/>
                </a:path>
              </a:pathLst>
            </a:custGeom>
            <a:solidFill>
              <a:srgbClr val="B6D30E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3524093" cy="59177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Milujete grilovaciu sezónu a špargľa pri nej nemôže chýbať? </a:t>
              </a:r>
            </a:p>
            <a:p>
              <a:pPr algn="ctr">
                <a:lnSpc>
                  <a:spcPts val="2659"/>
                </a:lnSpc>
              </a:pP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Tento vyvýšený záhon zabezpečí aby ste mali špargľu a koreniny aj ku jej dochuteniu.</a:t>
              </a: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-10800000">
            <a:off x="12935049" y="2234032"/>
            <a:ext cx="2301356" cy="912174"/>
          </a:xfrm>
          <a:custGeom>
            <a:avLst/>
            <a:gdLst/>
            <a:ahLst/>
            <a:cxnLst/>
            <a:rect r="r" b="b" t="t" l="l"/>
            <a:pathLst>
              <a:path h="912174" w="2301356">
                <a:moveTo>
                  <a:pt x="0" y="0"/>
                </a:moveTo>
                <a:lnTo>
                  <a:pt x="2301357" y="0"/>
                </a:lnTo>
                <a:lnTo>
                  <a:pt x="2301357" y="912174"/>
                </a:lnTo>
                <a:lnTo>
                  <a:pt x="0" y="9121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9753519">
            <a:off x="9194773" y="8514285"/>
            <a:ext cx="1366253" cy="851925"/>
          </a:xfrm>
          <a:custGeom>
            <a:avLst/>
            <a:gdLst/>
            <a:ahLst/>
            <a:cxnLst/>
            <a:rect r="r" b="b" t="t" l="l"/>
            <a:pathLst>
              <a:path h="851925" w="1366253">
                <a:moveTo>
                  <a:pt x="0" y="0"/>
                </a:moveTo>
                <a:lnTo>
                  <a:pt x="1366253" y="0"/>
                </a:lnTo>
                <a:lnTo>
                  <a:pt x="1366253" y="851925"/>
                </a:lnTo>
                <a:lnTo>
                  <a:pt x="0" y="8519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2270644" y="6805425"/>
            <a:ext cx="2301356" cy="912174"/>
          </a:xfrm>
          <a:custGeom>
            <a:avLst/>
            <a:gdLst/>
            <a:ahLst/>
            <a:cxnLst/>
            <a:rect r="r" b="b" t="t" l="l"/>
            <a:pathLst>
              <a:path h="912174" w="2301356">
                <a:moveTo>
                  <a:pt x="0" y="0"/>
                </a:moveTo>
                <a:lnTo>
                  <a:pt x="2301356" y="0"/>
                </a:lnTo>
                <a:lnTo>
                  <a:pt x="2301356" y="912174"/>
                </a:lnTo>
                <a:lnTo>
                  <a:pt x="0" y="9121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374321" y="4580877"/>
            <a:ext cx="478522" cy="2580268"/>
          </a:xfrm>
          <a:custGeom>
            <a:avLst/>
            <a:gdLst/>
            <a:ahLst/>
            <a:cxnLst/>
            <a:rect r="r" b="b" t="t" l="l"/>
            <a:pathLst>
              <a:path h="2580268" w="478522">
                <a:moveTo>
                  <a:pt x="0" y="0"/>
                </a:moveTo>
                <a:lnTo>
                  <a:pt x="478522" y="0"/>
                </a:lnTo>
                <a:lnTo>
                  <a:pt x="478522" y="2580267"/>
                </a:lnTo>
                <a:lnTo>
                  <a:pt x="0" y="258026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4700052" y="3394969"/>
            <a:ext cx="1340768" cy="1434674"/>
          </a:xfrm>
          <a:custGeom>
            <a:avLst/>
            <a:gdLst/>
            <a:ahLst/>
            <a:cxnLst/>
            <a:rect r="r" b="b" t="t" l="l"/>
            <a:pathLst>
              <a:path h="1434674" w="1340768">
                <a:moveTo>
                  <a:pt x="0" y="0"/>
                </a:moveTo>
                <a:lnTo>
                  <a:pt x="1340769" y="0"/>
                </a:lnTo>
                <a:lnTo>
                  <a:pt x="1340769" y="1434675"/>
                </a:lnTo>
                <a:lnTo>
                  <a:pt x="0" y="143467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4527933" y="6823763"/>
            <a:ext cx="1203563" cy="1615521"/>
          </a:xfrm>
          <a:custGeom>
            <a:avLst/>
            <a:gdLst/>
            <a:ahLst/>
            <a:cxnLst/>
            <a:rect r="r" b="b" t="t" l="l"/>
            <a:pathLst>
              <a:path h="1615521" w="1203563">
                <a:moveTo>
                  <a:pt x="0" y="0"/>
                </a:moveTo>
                <a:lnTo>
                  <a:pt x="1203563" y="0"/>
                </a:lnTo>
                <a:lnTo>
                  <a:pt x="1203563" y="1615521"/>
                </a:lnTo>
                <a:lnTo>
                  <a:pt x="0" y="161552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2353097" y="3446069"/>
            <a:ext cx="1163906" cy="1134808"/>
          </a:xfrm>
          <a:custGeom>
            <a:avLst/>
            <a:gdLst/>
            <a:ahLst/>
            <a:cxnLst/>
            <a:rect r="r" b="b" t="t" l="l"/>
            <a:pathLst>
              <a:path h="1134808" w="1163906">
                <a:moveTo>
                  <a:pt x="0" y="0"/>
                </a:moveTo>
                <a:lnTo>
                  <a:pt x="1163905" y="0"/>
                </a:lnTo>
                <a:lnTo>
                  <a:pt x="1163905" y="1134808"/>
                </a:lnTo>
                <a:lnTo>
                  <a:pt x="0" y="113480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1524067" y="6006732"/>
            <a:ext cx="1613502" cy="2102282"/>
          </a:xfrm>
          <a:custGeom>
            <a:avLst/>
            <a:gdLst/>
            <a:ahLst/>
            <a:cxnLst/>
            <a:rect r="r" b="b" t="t" l="l"/>
            <a:pathLst>
              <a:path h="2102282" w="1613502">
                <a:moveTo>
                  <a:pt x="0" y="0"/>
                </a:moveTo>
                <a:lnTo>
                  <a:pt x="1613502" y="0"/>
                </a:lnTo>
                <a:lnTo>
                  <a:pt x="1613502" y="2102283"/>
                </a:lnTo>
                <a:lnTo>
                  <a:pt x="0" y="210228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8371442" y="4580877"/>
            <a:ext cx="478522" cy="2580268"/>
          </a:xfrm>
          <a:custGeom>
            <a:avLst/>
            <a:gdLst/>
            <a:ahLst/>
            <a:cxnLst/>
            <a:rect r="r" b="b" t="t" l="l"/>
            <a:pathLst>
              <a:path h="2580268" w="478522">
                <a:moveTo>
                  <a:pt x="0" y="0"/>
                </a:moveTo>
                <a:lnTo>
                  <a:pt x="478522" y="0"/>
                </a:lnTo>
                <a:lnTo>
                  <a:pt x="478522" y="2580267"/>
                </a:lnTo>
                <a:lnTo>
                  <a:pt x="0" y="258026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9368564" y="4580877"/>
            <a:ext cx="478522" cy="2580268"/>
          </a:xfrm>
          <a:custGeom>
            <a:avLst/>
            <a:gdLst/>
            <a:ahLst/>
            <a:cxnLst/>
            <a:rect r="r" b="b" t="t" l="l"/>
            <a:pathLst>
              <a:path h="2580268" w="478522">
                <a:moveTo>
                  <a:pt x="0" y="0"/>
                </a:moveTo>
                <a:lnTo>
                  <a:pt x="478522" y="0"/>
                </a:lnTo>
                <a:lnTo>
                  <a:pt x="478522" y="2580267"/>
                </a:lnTo>
                <a:lnTo>
                  <a:pt x="0" y="258026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0178770" y="4580877"/>
            <a:ext cx="478522" cy="2580268"/>
          </a:xfrm>
          <a:custGeom>
            <a:avLst/>
            <a:gdLst/>
            <a:ahLst/>
            <a:cxnLst/>
            <a:rect r="r" b="b" t="t" l="l"/>
            <a:pathLst>
              <a:path h="2580268" w="478522">
                <a:moveTo>
                  <a:pt x="0" y="0"/>
                </a:moveTo>
                <a:lnTo>
                  <a:pt x="478522" y="0"/>
                </a:lnTo>
                <a:lnTo>
                  <a:pt x="478522" y="2580267"/>
                </a:lnTo>
                <a:lnTo>
                  <a:pt x="0" y="258026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5134643" y="3863540"/>
            <a:ext cx="1340768" cy="1434674"/>
          </a:xfrm>
          <a:custGeom>
            <a:avLst/>
            <a:gdLst/>
            <a:ahLst/>
            <a:cxnLst/>
            <a:rect r="r" b="b" t="t" l="l"/>
            <a:pathLst>
              <a:path h="1434674" w="1340768">
                <a:moveTo>
                  <a:pt x="0" y="0"/>
                </a:moveTo>
                <a:lnTo>
                  <a:pt x="1340769" y="0"/>
                </a:lnTo>
                <a:lnTo>
                  <a:pt x="1340769" y="1434674"/>
                </a:lnTo>
                <a:lnTo>
                  <a:pt x="0" y="143467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5439039" y="6102078"/>
            <a:ext cx="1203563" cy="1615521"/>
          </a:xfrm>
          <a:custGeom>
            <a:avLst/>
            <a:gdLst/>
            <a:ahLst/>
            <a:cxnLst/>
            <a:rect r="r" b="b" t="t" l="l"/>
            <a:pathLst>
              <a:path h="1615521" w="1203563">
                <a:moveTo>
                  <a:pt x="0" y="0"/>
                </a:moveTo>
                <a:lnTo>
                  <a:pt x="1203563" y="0"/>
                </a:lnTo>
                <a:lnTo>
                  <a:pt x="1203563" y="1615521"/>
                </a:lnTo>
                <a:lnTo>
                  <a:pt x="0" y="161552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1552642" y="4008692"/>
            <a:ext cx="1163906" cy="1134808"/>
          </a:xfrm>
          <a:custGeom>
            <a:avLst/>
            <a:gdLst/>
            <a:ahLst/>
            <a:cxnLst/>
            <a:rect r="r" b="b" t="t" l="l"/>
            <a:pathLst>
              <a:path h="1134808" w="1163906">
                <a:moveTo>
                  <a:pt x="0" y="0"/>
                </a:moveTo>
                <a:lnTo>
                  <a:pt x="1163906" y="0"/>
                </a:lnTo>
                <a:lnTo>
                  <a:pt x="1163906" y="1134808"/>
                </a:lnTo>
                <a:lnTo>
                  <a:pt x="0" y="113480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true" flipV="false" rot="5400000">
            <a:off x="12975808" y="7816102"/>
            <a:ext cx="1480383" cy="2600826"/>
          </a:xfrm>
          <a:custGeom>
            <a:avLst/>
            <a:gdLst/>
            <a:ahLst/>
            <a:cxnLst/>
            <a:rect r="r" b="b" t="t" l="l"/>
            <a:pathLst>
              <a:path h="2600826" w="1480383">
                <a:moveTo>
                  <a:pt x="1480384" y="0"/>
                </a:moveTo>
                <a:lnTo>
                  <a:pt x="0" y="0"/>
                </a:lnTo>
                <a:lnTo>
                  <a:pt x="0" y="2600826"/>
                </a:lnTo>
                <a:lnTo>
                  <a:pt x="1480384" y="2600826"/>
                </a:lnTo>
                <a:lnTo>
                  <a:pt x="1480384" y="0"/>
                </a:lnTo>
                <a:close/>
              </a:path>
            </a:pathLst>
          </a:custGeom>
          <a:blipFill>
            <a:blip r:embed="rId15"/>
            <a:stretch>
              <a:fillRect l="0" t="-483" r="0" b="-483"/>
            </a:stretch>
          </a:blipFill>
        </p:spPr>
      </p:sp>
      <p:sp>
        <p:nvSpPr>
          <p:cNvPr name="TextBox 30" id="30"/>
          <p:cNvSpPr txBox="true"/>
          <p:nvPr/>
        </p:nvSpPr>
        <p:spPr>
          <a:xfrm rot="0">
            <a:off x="1240252" y="2050295"/>
            <a:ext cx="4323759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Koreniny na grill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5236406" y="1569518"/>
            <a:ext cx="1745812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Petržlen  </a:t>
            </a:r>
          </a:p>
        </p:txBody>
      </p:sp>
      <p:sp>
        <p:nvSpPr>
          <p:cNvPr name="TextBox 32" id="32"/>
          <p:cNvSpPr txBox="true"/>
          <p:nvPr/>
        </p:nvSpPr>
        <p:spPr>
          <a:xfrm rot="-1338332">
            <a:off x="696265" y="5575610"/>
            <a:ext cx="1711187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kôpor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7728521" y="8402321"/>
            <a:ext cx="1679711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Špargľa</a:t>
            </a:r>
          </a:p>
        </p:txBody>
      </p:sp>
      <p:sp>
        <p:nvSpPr>
          <p:cNvPr name="TextBox 34" id="34"/>
          <p:cNvSpPr txBox="true"/>
          <p:nvPr/>
        </p:nvSpPr>
        <p:spPr>
          <a:xfrm rot="-1338332">
            <a:off x="431037" y="7421698"/>
            <a:ext cx="2301826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Koriander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5036266" y="8574410"/>
            <a:ext cx="1745812" cy="10999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Nechtík lekársky</a:t>
            </a:r>
          </a:p>
        </p:txBody>
      </p:sp>
      <p:sp>
        <p:nvSpPr>
          <p:cNvPr name="Freeform 36" id="36"/>
          <p:cNvSpPr/>
          <p:nvPr/>
        </p:nvSpPr>
        <p:spPr>
          <a:xfrm flipH="false" flipV="false" rot="1517363">
            <a:off x="2060577" y="5196789"/>
            <a:ext cx="2289023" cy="1348443"/>
          </a:xfrm>
          <a:custGeom>
            <a:avLst/>
            <a:gdLst/>
            <a:ahLst/>
            <a:cxnLst/>
            <a:rect r="r" b="b" t="t" l="l"/>
            <a:pathLst>
              <a:path h="1348443" w="2289023">
                <a:moveTo>
                  <a:pt x="0" y="0"/>
                </a:moveTo>
                <a:lnTo>
                  <a:pt x="2289023" y="0"/>
                </a:lnTo>
                <a:lnTo>
                  <a:pt x="2289023" y="1348443"/>
                </a:lnTo>
                <a:lnTo>
                  <a:pt x="0" y="134844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59300" y="0"/>
            <a:ext cx="1028700" cy="10287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583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990600"/>
            <a:ext cx="5847970" cy="707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2"/>
              </a:lnSpc>
            </a:pPr>
            <a:r>
              <a:rPr lang="en-US" sz="4400">
                <a:solidFill>
                  <a:srgbClr val="30211C"/>
                </a:solidFill>
                <a:latin typeface="Gagalin"/>
                <a:ea typeface="Gagalin"/>
                <a:cs typeface="Gagalin"/>
                <a:sym typeface="Gagalin"/>
              </a:rPr>
              <a:t>Vyvýšené záhony 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4209738">
            <a:off x="5291051" y="670720"/>
            <a:ext cx="545920" cy="715960"/>
          </a:xfrm>
          <a:custGeom>
            <a:avLst/>
            <a:gdLst/>
            <a:ahLst/>
            <a:cxnLst/>
            <a:rect r="r" b="b" t="t" l="l"/>
            <a:pathLst>
              <a:path h="715960" w="545920">
                <a:moveTo>
                  <a:pt x="0" y="0"/>
                </a:moveTo>
                <a:lnTo>
                  <a:pt x="545920" y="0"/>
                </a:lnTo>
                <a:lnTo>
                  <a:pt x="545920" y="715960"/>
                </a:lnTo>
                <a:lnTo>
                  <a:pt x="0" y="7159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83207" y="2468187"/>
            <a:ext cx="16230600" cy="6374199"/>
          </a:xfrm>
          <a:custGeom>
            <a:avLst/>
            <a:gdLst/>
            <a:ahLst/>
            <a:cxnLst/>
            <a:rect r="r" b="b" t="t" l="l"/>
            <a:pathLst>
              <a:path h="6374199" w="16230600">
                <a:moveTo>
                  <a:pt x="0" y="0"/>
                </a:moveTo>
                <a:lnTo>
                  <a:pt x="16230600" y="0"/>
                </a:lnTo>
                <a:lnTo>
                  <a:pt x="16230600" y="6374199"/>
                </a:lnTo>
                <a:lnTo>
                  <a:pt x="0" y="63741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028700" y="2005548"/>
            <a:ext cx="4746863" cy="684572"/>
            <a:chOff x="0" y="0"/>
            <a:chExt cx="5636006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636006" cy="812800"/>
            </a:xfrm>
            <a:custGeom>
              <a:avLst/>
              <a:gdLst/>
              <a:ahLst/>
              <a:cxnLst/>
              <a:rect r="r" b="b" t="t" l="l"/>
              <a:pathLst>
                <a:path h="812800" w="5636006">
                  <a:moveTo>
                    <a:pt x="0" y="0"/>
                  </a:moveTo>
                  <a:lnTo>
                    <a:pt x="5636006" y="0"/>
                  </a:lnTo>
                  <a:lnTo>
                    <a:pt x="563600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BC898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5636006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aphicFrame>
        <p:nvGraphicFramePr>
          <p:cNvPr name="Table 11" id="11"/>
          <p:cNvGraphicFramePr>
            <a:graphicFrameLocks noGrp="true"/>
          </p:cNvGraphicFramePr>
          <p:nvPr/>
        </p:nvGraphicFramePr>
        <p:xfrm>
          <a:off x="4572000" y="3394969"/>
          <a:ext cx="9144000" cy="4952082"/>
        </p:xfrm>
        <a:graphic>
          <a:graphicData uri="http://schemas.openxmlformats.org/drawingml/2006/table">
            <a:tbl>
              <a:tblPr/>
              <a:tblGrid>
                <a:gridCol w="1524000"/>
                <a:gridCol w="1524000"/>
                <a:gridCol w="1524000"/>
                <a:gridCol w="1524000"/>
                <a:gridCol w="1524000"/>
                <a:gridCol w="1524000"/>
              </a:tblGrid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name="Group 12" id="12"/>
          <p:cNvGrpSpPr/>
          <p:nvPr/>
        </p:nvGrpSpPr>
        <p:grpSpPr>
          <a:xfrm rot="0">
            <a:off x="14291172" y="3394969"/>
            <a:ext cx="2968128" cy="4952082"/>
            <a:chOff x="0" y="0"/>
            <a:chExt cx="3524093" cy="587966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524093" cy="5879665"/>
            </a:xfrm>
            <a:custGeom>
              <a:avLst/>
              <a:gdLst/>
              <a:ahLst/>
              <a:cxnLst/>
              <a:rect r="r" b="b" t="t" l="l"/>
              <a:pathLst>
                <a:path h="5879665" w="3524093">
                  <a:moveTo>
                    <a:pt x="0" y="0"/>
                  </a:moveTo>
                  <a:lnTo>
                    <a:pt x="3524093" y="0"/>
                  </a:lnTo>
                  <a:lnTo>
                    <a:pt x="3524093" y="5879665"/>
                  </a:lnTo>
                  <a:lnTo>
                    <a:pt x="0" y="5879665"/>
                  </a:lnTo>
                  <a:close/>
                </a:path>
              </a:pathLst>
            </a:custGeom>
            <a:solidFill>
              <a:srgbClr val="B6D30E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3524093" cy="59177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bYLINKOVÉ čAJE, KORENIE NA PEčENIE ALEBO LEN TAK </a:t>
              </a: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PRE RADOSŤ.</a:t>
              </a:r>
            </a:p>
            <a:p>
              <a:pPr algn="ctr">
                <a:lnSpc>
                  <a:spcPts val="2659"/>
                </a:lnSpc>
              </a:pP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Nezabudnite, tieto bylinky milujú slniečko!  </a:t>
              </a: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-10800000">
            <a:off x="12935049" y="2234032"/>
            <a:ext cx="2301356" cy="912174"/>
          </a:xfrm>
          <a:custGeom>
            <a:avLst/>
            <a:gdLst/>
            <a:ahLst/>
            <a:cxnLst/>
            <a:rect r="r" b="b" t="t" l="l"/>
            <a:pathLst>
              <a:path h="912174" w="2301356">
                <a:moveTo>
                  <a:pt x="0" y="0"/>
                </a:moveTo>
                <a:lnTo>
                  <a:pt x="2301357" y="0"/>
                </a:lnTo>
                <a:lnTo>
                  <a:pt x="2301357" y="912174"/>
                </a:lnTo>
                <a:lnTo>
                  <a:pt x="0" y="9121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9753519">
            <a:off x="9194773" y="8514285"/>
            <a:ext cx="1366253" cy="851925"/>
          </a:xfrm>
          <a:custGeom>
            <a:avLst/>
            <a:gdLst/>
            <a:ahLst/>
            <a:cxnLst/>
            <a:rect r="r" b="b" t="t" l="l"/>
            <a:pathLst>
              <a:path h="851925" w="1366253">
                <a:moveTo>
                  <a:pt x="0" y="0"/>
                </a:moveTo>
                <a:lnTo>
                  <a:pt x="1366253" y="0"/>
                </a:lnTo>
                <a:lnTo>
                  <a:pt x="1366253" y="851925"/>
                </a:lnTo>
                <a:lnTo>
                  <a:pt x="0" y="8519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2270644" y="6805425"/>
            <a:ext cx="2301356" cy="912174"/>
          </a:xfrm>
          <a:custGeom>
            <a:avLst/>
            <a:gdLst/>
            <a:ahLst/>
            <a:cxnLst/>
            <a:rect r="r" b="b" t="t" l="l"/>
            <a:pathLst>
              <a:path h="912174" w="2301356">
                <a:moveTo>
                  <a:pt x="0" y="0"/>
                </a:moveTo>
                <a:lnTo>
                  <a:pt x="2301356" y="0"/>
                </a:lnTo>
                <a:lnTo>
                  <a:pt x="2301356" y="912174"/>
                </a:lnTo>
                <a:lnTo>
                  <a:pt x="0" y="9121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true" flipV="false" rot="5400000">
            <a:off x="12975808" y="7816102"/>
            <a:ext cx="1480383" cy="2600826"/>
          </a:xfrm>
          <a:custGeom>
            <a:avLst/>
            <a:gdLst/>
            <a:ahLst/>
            <a:cxnLst/>
            <a:rect r="r" b="b" t="t" l="l"/>
            <a:pathLst>
              <a:path h="2600826" w="1480383">
                <a:moveTo>
                  <a:pt x="1480384" y="0"/>
                </a:moveTo>
                <a:lnTo>
                  <a:pt x="0" y="0"/>
                </a:lnTo>
                <a:lnTo>
                  <a:pt x="0" y="2600826"/>
                </a:lnTo>
                <a:lnTo>
                  <a:pt x="1480384" y="2600826"/>
                </a:lnTo>
                <a:lnTo>
                  <a:pt x="1480384" y="0"/>
                </a:lnTo>
                <a:close/>
              </a:path>
            </a:pathLst>
          </a:custGeom>
          <a:blipFill>
            <a:blip r:embed="rId8"/>
            <a:stretch>
              <a:fillRect l="0" t="-483" r="0" b="-483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4604363" y="3394969"/>
            <a:ext cx="1389016" cy="1381439"/>
          </a:xfrm>
          <a:custGeom>
            <a:avLst/>
            <a:gdLst/>
            <a:ahLst/>
            <a:cxnLst/>
            <a:rect r="r" b="b" t="t" l="l"/>
            <a:pathLst>
              <a:path h="1381439" w="1389016">
                <a:moveTo>
                  <a:pt x="0" y="0"/>
                </a:moveTo>
                <a:lnTo>
                  <a:pt x="1389016" y="0"/>
                </a:lnTo>
                <a:lnTo>
                  <a:pt x="1389016" y="1381440"/>
                </a:lnTo>
                <a:lnTo>
                  <a:pt x="0" y="138144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5183231" y="6132729"/>
            <a:ext cx="592332" cy="1645368"/>
          </a:xfrm>
          <a:custGeom>
            <a:avLst/>
            <a:gdLst/>
            <a:ahLst/>
            <a:cxnLst/>
            <a:rect r="r" b="b" t="t" l="l"/>
            <a:pathLst>
              <a:path h="1645368" w="592332">
                <a:moveTo>
                  <a:pt x="0" y="0"/>
                </a:moveTo>
                <a:lnTo>
                  <a:pt x="592332" y="0"/>
                </a:lnTo>
                <a:lnTo>
                  <a:pt x="592332" y="1645368"/>
                </a:lnTo>
                <a:lnTo>
                  <a:pt x="0" y="164536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8348832" y="3442783"/>
            <a:ext cx="1590336" cy="2214392"/>
          </a:xfrm>
          <a:custGeom>
            <a:avLst/>
            <a:gdLst/>
            <a:ahLst/>
            <a:cxnLst/>
            <a:rect r="r" b="b" t="t" l="l"/>
            <a:pathLst>
              <a:path h="2214392" w="1590336">
                <a:moveTo>
                  <a:pt x="0" y="0"/>
                </a:moveTo>
                <a:lnTo>
                  <a:pt x="1590336" y="0"/>
                </a:lnTo>
                <a:lnTo>
                  <a:pt x="1590336" y="2214392"/>
                </a:lnTo>
                <a:lnTo>
                  <a:pt x="0" y="221439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7896736" y="5938126"/>
            <a:ext cx="1605291" cy="1734597"/>
          </a:xfrm>
          <a:custGeom>
            <a:avLst/>
            <a:gdLst/>
            <a:ahLst/>
            <a:cxnLst/>
            <a:rect r="r" b="b" t="t" l="l"/>
            <a:pathLst>
              <a:path h="1734597" w="1605291">
                <a:moveTo>
                  <a:pt x="0" y="0"/>
                </a:moveTo>
                <a:lnTo>
                  <a:pt x="1605291" y="0"/>
                </a:lnTo>
                <a:lnTo>
                  <a:pt x="1605291" y="1734598"/>
                </a:lnTo>
                <a:lnTo>
                  <a:pt x="0" y="173459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0854577" y="5871010"/>
            <a:ext cx="1444554" cy="1522586"/>
          </a:xfrm>
          <a:custGeom>
            <a:avLst/>
            <a:gdLst/>
            <a:ahLst/>
            <a:cxnLst/>
            <a:rect r="r" b="b" t="t" l="l"/>
            <a:pathLst>
              <a:path h="1522586" w="1444554">
                <a:moveTo>
                  <a:pt x="0" y="0"/>
                </a:moveTo>
                <a:lnTo>
                  <a:pt x="1444554" y="0"/>
                </a:lnTo>
                <a:lnTo>
                  <a:pt x="1444554" y="1522587"/>
                </a:lnTo>
                <a:lnTo>
                  <a:pt x="0" y="1522587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1240252" y="2050295"/>
            <a:ext cx="4323759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bYLINKY NA KAžDý DEň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5236406" y="1569518"/>
            <a:ext cx="1977401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lEVANDUĽA</a:t>
            </a:r>
          </a:p>
        </p:txBody>
      </p:sp>
      <p:sp>
        <p:nvSpPr>
          <p:cNvPr name="TextBox 26" id="26"/>
          <p:cNvSpPr txBox="true"/>
          <p:nvPr/>
        </p:nvSpPr>
        <p:spPr>
          <a:xfrm rot="-1338332">
            <a:off x="686135" y="5524228"/>
            <a:ext cx="1981940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Rozmarýn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7728521" y="8402321"/>
            <a:ext cx="1679711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oREGANO</a:t>
            </a:r>
          </a:p>
        </p:txBody>
      </p:sp>
      <p:sp>
        <p:nvSpPr>
          <p:cNvPr name="TextBox 28" id="28"/>
          <p:cNvSpPr txBox="true"/>
          <p:nvPr/>
        </p:nvSpPr>
        <p:spPr>
          <a:xfrm rot="-1338332">
            <a:off x="431037" y="7421698"/>
            <a:ext cx="2301826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tYMIÁN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5036266" y="8574410"/>
            <a:ext cx="1745812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šALVIA</a:t>
            </a:r>
          </a:p>
        </p:txBody>
      </p:sp>
      <p:sp>
        <p:nvSpPr>
          <p:cNvPr name="Freeform 30" id="30"/>
          <p:cNvSpPr/>
          <p:nvPr/>
        </p:nvSpPr>
        <p:spPr>
          <a:xfrm flipH="false" flipV="false" rot="0">
            <a:off x="6132127" y="4452780"/>
            <a:ext cx="1389016" cy="1381439"/>
          </a:xfrm>
          <a:custGeom>
            <a:avLst/>
            <a:gdLst/>
            <a:ahLst/>
            <a:cxnLst/>
            <a:rect r="r" b="b" t="t" l="l"/>
            <a:pathLst>
              <a:path h="1381439" w="1389016">
                <a:moveTo>
                  <a:pt x="0" y="0"/>
                </a:moveTo>
                <a:lnTo>
                  <a:pt x="1389016" y="0"/>
                </a:lnTo>
                <a:lnTo>
                  <a:pt x="1389016" y="1381440"/>
                </a:lnTo>
                <a:lnTo>
                  <a:pt x="0" y="138144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5835961" y="6132729"/>
            <a:ext cx="592332" cy="1645368"/>
          </a:xfrm>
          <a:custGeom>
            <a:avLst/>
            <a:gdLst/>
            <a:ahLst/>
            <a:cxnLst/>
            <a:rect r="r" b="b" t="t" l="l"/>
            <a:pathLst>
              <a:path h="1645368" w="592332">
                <a:moveTo>
                  <a:pt x="0" y="0"/>
                </a:moveTo>
                <a:lnTo>
                  <a:pt x="592332" y="0"/>
                </a:lnTo>
                <a:lnTo>
                  <a:pt x="592332" y="1645368"/>
                </a:lnTo>
                <a:lnTo>
                  <a:pt x="0" y="164536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6580504" y="6132729"/>
            <a:ext cx="592332" cy="1645368"/>
          </a:xfrm>
          <a:custGeom>
            <a:avLst/>
            <a:gdLst/>
            <a:ahLst/>
            <a:cxnLst/>
            <a:rect r="r" b="b" t="t" l="l"/>
            <a:pathLst>
              <a:path h="1645368" w="592332">
                <a:moveTo>
                  <a:pt x="0" y="0"/>
                </a:moveTo>
                <a:lnTo>
                  <a:pt x="592332" y="0"/>
                </a:lnTo>
                <a:lnTo>
                  <a:pt x="592332" y="1645368"/>
                </a:lnTo>
                <a:lnTo>
                  <a:pt x="0" y="164536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9862124" y="3442783"/>
            <a:ext cx="1590336" cy="2214392"/>
          </a:xfrm>
          <a:custGeom>
            <a:avLst/>
            <a:gdLst/>
            <a:ahLst/>
            <a:cxnLst/>
            <a:rect r="r" b="b" t="t" l="l"/>
            <a:pathLst>
              <a:path h="2214392" w="1590336">
                <a:moveTo>
                  <a:pt x="0" y="0"/>
                </a:moveTo>
                <a:lnTo>
                  <a:pt x="1590336" y="0"/>
                </a:lnTo>
                <a:lnTo>
                  <a:pt x="1590336" y="2214392"/>
                </a:lnTo>
                <a:lnTo>
                  <a:pt x="0" y="221439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1344713" y="3442783"/>
            <a:ext cx="1590336" cy="2214392"/>
          </a:xfrm>
          <a:custGeom>
            <a:avLst/>
            <a:gdLst/>
            <a:ahLst/>
            <a:cxnLst/>
            <a:rect r="r" b="b" t="t" l="l"/>
            <a:pathLst>
              <a:path h="2214392" w="1590336">
                <a:moveTo>
                  <a:pt x="0" y="0"/>
                </a:moveTo>
                <a:lnTo>
                  <a:pt x="1590336" y="0"/>
                </a:lnTo>
                <a:lnTo>
                  <a:pt x="1590336" y="2214392"/>
                </a:lnTo>
                <a:lnTo>
                  <a:pt x="0" y="221439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2139881" y="5952450"/>
            <a:ext cx="1444554" cy="1522586"/>
          </a:xfrm>
          <a:custGeom>
            <a:avLst/>
            <a:gdLst/>
            <a:ahLst/>
            <a:cxnLst/>
            <a:rect r="r" b="b" t="t" l="l"/>
            <a:pathLst>
              <a:path h="1522586" w="1444554">
                <a:moveTo>
                  <a:pt x="0" y="0"/>
                </a:moveTo>
                <a:lnTo>
                  <a:pt x="1444554" y="0"/>
                </a:lnTo>
                <a:lnTo>
                  <a:pt x="1444554" y="1522586"/>
                </a:lnTo>
                <a:lnTo>
                  <a:pt x="0" y="152258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1490496" y="6805425"/>
            <a:ext cx="1444554" cy="1522586"/>
          </a:xfrm>
          <a:custGeom>
            <a:avLst/>
            <a:gdLst/>
            <a:ahLst/>
            <a:cxnLst/>
            <a:rect r="r" b="b" t="t" l="l"/>
            <a:pathLst>
              <a:path h="1522586" w="1444554">
                <a:moveTo>
                  <a:pt x="0" y="0"/>
                </a:moveTo>
                <a:lnTo>
                  <a:pt x="1444553" y="0"/>
                </a:lnTo>
                <a:lnTo>
                  <a:pt x="1444553" y="1522586"/>
                </a:lnTo>
                <a:lnTo>
                  <a:pt x="0" y="152258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9052001" y="6394213"/>
            <a:ext cx="1605291" cy="1734597"/>
          </a:xfrm>
          <a:custGeom>
            <a:avLst/>
            <a:gdLst/>
            <a:ahLst/>
            <a:cxnLst/>
            <a:rect r="r" b="b" t="t" l="l"/>
            <a:pathLst>
              <a:path h="1734597" w="1605291">
                <a:moveTo>
                  <a:pt x="0" y="0"/>
                </a:moveTo>
                <a:lnTo>
                  <a:pt x="1605291" y="0"/>
                </a:lnTo>
                <a:lnTo>
                  <a:pt x="1605291" y="1734598"/>
                </a:lnTo>
                <a:lnTo>
                  <a:pt x="0" y="173459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1517363">
            <a:off x="2104644" y="5263905"/>
            <a:ext cx="2289023" cy="1348443"/>
          </a:xfrm>
          <a:custGeom>
            <a:avLst/>
            <a:gdLst/>
            <a:ahLst/>
            <a:cxnLst/>
            <a:rect r="r" b="b" t="t" l="l"/>
            <a:pathLst>
              <a:path h="1348443" w="2289023">
                <a:moveTo>
                  <a:pt x="0" y="0"/>
                </a:moveTo>
                <a:lnTo>
                  <a:pt x="2289023" y="0"/>
                </a:lnTo>
                <a:lnTo>
                  <a:pt x="2289023" y="1348443"/>
                </a:lnTo>
                <a:lnTo>
                  <a:pt x="0" y="134844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59300" y="0"/>
            <a:ext cx="1028700" cy="10287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583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990600"/>
            <a:ext cx="5847970" cy="707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2"/>
              </a:lnSpc>
            </a:pPr>
            <a:r>
              <a:rPr lang="en-US" sz="4400">
                <a:solidFill>
                  <a:srgbClr val="30211C"/>
                </a:solidFill>
                <a:latin typeface="Gagalin"/>
                <a:ea typeface="Gagalin"/>
                <a:cs typeface="Gagalin"/>
                <a:sym typeface="Gagalin"/>
              </a:rPr>
              <a:t>Vyvýšené záhony 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4209738">
            <a:off x="5291051" y="670720"/>
            <a:ext cx="545920" cy="715960"/>
          </a:xfrm>
          <a:custGeom>
            <a:avLst/>
            <a:gdLst/>
            <a:ahLst/>
            <a:cxnLst/>
            <a:rect r="r" b="b" t="t" l="l"/>
            <a:pathLst>
              <a:path h="715960" w="545920">
                <a:moveTo>
                  <a:pt x="0" y="0"/>
                </a:moveTo>
                <a:lnTo>
                  <a:pt x="545920" y="0"/>
                </a:lnTo>
                <a:lnTo>
                  <a:pt x="545920" y="715960"/>
                </a:lnTo>
                <a:lnTo>
                  <a:pt x="0" y="7159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83207" y="2468187"/>
            <a:ext cx="16230600" cy="6374199"/>
          </a:xfrm>
          <a:custGeom>
            <a:avLst/>
            <a:gdLst/>
            <a:ahLst/>
            <a:cxnLst/>
            <a:rect r="r" b="b" t="t" l="l"/>
            <a:pathLst>
              <a:path h="6374199" w="16230600">
                <a:moveTo>
                  <a:pt x="0" y="0"/>
                </a:moveTo>
                <a:lnTo>
                  <a:pt x="16230600" y="0"/>
                </a:lnTo>
                <a:lnTo>
                  <a:pt x="16230600" y="6374199"/>
                </a:lnTo>
                <a:lnTo>
                  <a:pt x="0" y="63741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028700" y="2005548"/>
            <a:ext cx="4746863" cy="684572"/>
            <a:chOff x="0" y="0"/>
            <a:chExt cx="5636006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636006" cy="812800"/>
            </a:xfrm>
            <a:custGeom>
              <a:avLst/>
              <a:gdLst/>
              <a:ahLst/>
              <a:cxnLst/>
              <a:rect r="r" b="b" t="t" l="l"/>
              <a:pathLst>
                <a:path h="812800" w="5636006">
                  <a:moveTo>
                    <a:pt x="0" y="0"/>
                  </a:moveTo>
                  <a:lnTo>
                    <a:pt x="5636006" y="0"/>
                  </a:lnTo>
                  <a:lnTo>
                    <a:pt x="563600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BC898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5636006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aphicFrame>
        <p:nvGraphicFramePr>
          <p:cNvPr name="Table 11" id="11"/>
          <p:cNvGraphicFramePr>
            <a:graphicFrameLocks noGrp="true"/>
          </p:cNvGraphicFramePr>
          <p:nvPr/>
        </p:nvGraphicFramePr>
        <p:xfrm>
          <a:off x="4572000" y="3394969"/>
          <a:ext cx="9144000" cy="4952082"/>
        </p:xfrm>
        <a:graphic>
          <a:graphicData uri="http://schemas.openxmlformats.org/drawingml/2006/table">
            <a:tbl>
              <a:tblPr/>
              <a:tblGrid>
                <a:gridCol w="1524000"/>
                <a:gridCol w="1524000"/>
                <a:gridCol w="1524000"/>
                <a:gridCol w="1524000"/>
                <a:gridCol w="1524000"/>
                <a:gridCol w="1524000"/>
              </a:tblGrid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name="Group 12" id="12"/>
          <p:cNvGrpSpPr/>
          <p:nvPr/>
        </p:nvGrpSpPr>
        <p:grpSpPr>
          <a:xfrm rot="0">
            <a:off x="14291172" y="3394969"/>
            <a:ext cx="2968128" cy="4952082"/>
            <a:chOff x="0" y="0"/>
            <a:chExt cx="3524093" cy="587966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524093" cy="5879665"/>
            </a:xfrm>
            <a:custGeom>
              <a:avLst/>
              <a:gdLst/>
              <a:ahLst/>
              <a:cxnLst/>
              <a:rect r="r" b="b" t="t" l="l"/>
              <a:pathLst>
                <a:path h="5879665" w="3524093">
                  <a:moveTo>
                    <a:pt x="0" y="0"/>
                  </a:moveTo>
                  <a:lnTo>
                    <a:pt x="3524093" y="0"/>
                  </a:lnTo>
                  <a:lnTo>
                    <a:pt x="3524093" y="5879665"/>
                  </a:lnTo>
                  <a:lnTo>
                    <a:pt x="0" y="5879665"/>
                  </a:lnTo>
                  <a:close/>
                </a:path>
              </a:pathLst>
            </a:custGeom>
            <a:solidFill>
              <a:srgbClr val="B6D30E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3524093" cy="59177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Tieto bylinky milujú vodu.</a:t>
              </a: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 </a:t>
              </a: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a chuťovo doplnia každé cestoviny, pizzu či omáčku.   </a:t>
              </a: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-10800000">
            <a:off x="12935049" y="2234032"/>
            <a:ext cx="2301356" cy="912174"/>
          </a:xfrm>
          <a:custGeom>
            <a:avLst/>
            <a:gdLst/>
            <a:ahLst/>
            <a:cxnLst/>
            <a:rect r="r" b="b" t="t" l="l"/>
            <a:pathLst>
              <a:path h="912174" w="2301356">
                <a:moveTo>
                  <a:pt x="0" y="0"/>
                </a:moveTo>
                <a:lnTo>
                  <a:pt x="2301357" y="0"/>
                </a:lnTo>
                <a:lnTo>
                  <a:pt x="2301357" y="912174"/>
                </a:lnTo>
                <a:lnTo>
                  <a:pt x="0" y="9121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true" rot="9753519">
            <a:off x="8672180" y="2190717"/>
            <a:ext cx="1366253" cy="851925"/>
          </a:xfrm>
          <a:custGeom>
            <a:avLst/>
            <a:gdLst/>
            <a:ahLst/>
            <a:cxnLst/>
            <a:rect r="r" b="b" t="t" l="l"/>
            <a:pathLst>
              <a:path h="851925" w="1366253">
                <a:moveTo>
                  <a:pt x="0" y="851925"/>
                </a:moveTo>
                <a:lnTo>
                  <a:pt x="1366253" y="851925"/>
                </a:lnTo>
                <a:lnTo>
                  <a:pt x="1366253" y="0"/>
                </a:lnTo>
                <a:lnTo>
                  <a:pt x="0" y="0"/>
                </a:lnTo>
                <a:lnTo>
                  <a:pt x="0" y="85192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2270644" y="6805425"/>
            <a:ext cx="2301356" cy="912174"/>
          </a:xfrm>
          <a:custGeom>
            <a:avLst/>
            <a:gdLst/>
            <a:ahLst/>
            <a:cxnLst/>
            <a:rect r="r" b="b" t="t" l="l"/>
            <a:pathLst>
              <a:path h="912174" w="2301356">
                <a:moveTo>
                  <a:pt x="0" y="0"/>
                </a:moveTo>
                <a:lnTo>
                  <a:pt x="2301356" y="0"/>
                </a:lnTo>
                <a:lnTo>
                  <a:pt x="2301356" y="912174"/>
                </a:lnTo>
                <a:lnTo>
                  <a:pt x="0" y="9121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true" flipV="false" rot="5400000">
            <a:off x="12975808" y="7816102"/>
            <a:ext cx="1480383" cy="2600826"/>
          </a:xfrm>
          <a:custGeom>
            <a:avLst/>
            <a:gdLst/>
            <a:ahLst/>
            <a:cxnLst/>
            <a:rect r="r" b="b" t="t" l="l"/>
            <a:pathLst>
              <a:path h="2600826" w="1480383">
                <a:moveTo>
                  <a:pt x="1480384" y="0"/>
                </a:moveTo>
                <a:lnTo>
                  <a:pt x="0" y="0"/>
                </a:lnTo>
                <a:lnTo>
                  <a:pt x="0" y="2600826"/>
                </a:lnTo>
                <a:lnTo>
                  <a:pt x="1480384" y="2600826"/>
                </a:lnTo>
                <a:lnTo>
                  <a:pt x="1480384" y="0"/>
                </a:lnTo>
                <a:close/>
              </a:path>
            </a:pathLst>
          </a:custGeom>
          <a:blipFill>
            <a:blip r:embed="rId8"/>
            <a:stretch>
              <a:fillRect l="0" t="-483" r="0" b="-483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4789815" y="3637202"/>
            <a:ext cx="1203563" cy="828954"/>
          </a:xfrm>
          <a:custGeom>
            <a:avLst/>
            <a:gdLst/>
            <a:ahLst/>
            <a:cxnLst/>
            <a:rect r="r" b="b" t="t" l="l"/>
            <a:pathLst>
              <a:path h="828954" w="1203563">
                <a:moveTo>
                  <a:pt x="0" y="0"/>
                </a:moveTo>
                <a:lnTo>
                  <a:pt x="1203564" y="0"/>
                </a:lnTo>
                <a:lnTo>
                  <a:pt x="1203564" y="828954"/>
                </a:lnTo>
                <a:lnTo>
                  <a:pt x="0" y="82895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6274888" y="4806633"/>
            <a:ext cx="1203563" cy="828954"/>
          </a:xfrm>
          <a:custGeom>
            <a:avLst/>
            <a:gdLst/>
            <a:ahLst/>
            <a:cxnLst/>
            <a:rect r="r" b="b" t="t" l="l"/>
            <a:pathLst>
              <a:path h="828954" w="1203563">
                <a:moveTo>
                  <a:pt x="0" y="0"/>
                </a:moveTo>
                <a:lnTo>
                  <a:pt x="1203563" y="0"/>
                </a:lnTo>
                <a:lnTo>
                  <a:pt x="1203563" y="828954"/>
                </a:lnTo>
                <a:lnTo>
                  <a:pt x="0" y="82895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4789815" y="4729023"/>
            <a:ext cx="1203563" cy="828954"/>
          </a:xfrm>
          <a:custGeom>
            <a:avLst/>
            <a:gdLst/>
            <a:ahLst/>
            <a:cxnLst/>
            <a:rect r="r" b="b" t="t" l="l"/>
            <a:pathLst>
              <a:path h="828954" w="1203563">
                <a:moveTo>
                  <a:pt x="0" y="0"/>
                </a:moveTo>
                <a:lnTo>
                  <a:pt x="1203564" y="0"/>
                </a:lnTo>
                <a:lnTo>
                  <a:pt x="1203564" y="828954"/>
                </a:lnTo>
                <a:lnTo>
                  <a:pt x="0" y="82895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6221856" y="3704466"/>
            <a:ext cx="1203563" cy="828954"/>
          </a:xfrm>
          <a:custGeom>
            <a:avLst/>
            <a:gdLst/>
            <a:ahLst/>
            <a:cxnLst/>
            <a:rect r="r" b="b" t="t" l="l"/>
            <a:pathLst>
              <a:path h="828954" w="1203563">
                <a:moveTo>
                  <a:pt x="0" y="0"/>
                </a:moveTo>
                <a:lnTo>
                  <a:pt x="1203563" y="0"/>
                </a:lnTo>
                <a:lnTo>
                  <a:pt x="1203563" y="828954"/>
                </a:lnTo>
                <a:lnTo>
                  <a:pt x="0" y="82895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5391597" y="6132729"/>
            <a:ext cx="1336055" cy="1910638"/>
          </a:xfrm>
          <a:custGeom>
            <a:avLst/>
            <a:gdLst/>
            <a:ahLst/>
            <a:cxnLst/>
            <a:rect r="r" b="b" t="t" l="l"/>
            <a:pathLst>
              <a:path h="1910638" w="1336055">
                <a:moveTo>
                  <a:pt x="0" y="0"/>
                </a:moveTo>
                <a:lnTo>
                  <a:pt x="1336055" y="0"/>
                </a:lnTo>
                <a:lnTo>
                  <a:pt x="1336055" y="1910638"/>
                </a:lnTo>
                <a:lnTo>
                  <a:pt x="0" y="191063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7940437" y="3725660"/>
            <a:ext cx="1203563" cy="1615521"/>
          </a:xfrm>
          <a:custGeom>
            <a:avLst/>
            <a:gdLst/>
            <a:ahLst/>
            <a:cxnLst/>
            <a:rect r="r" b="b" t="t" l="l"/>
            <a:pathLst>
              <a:path h="1615521" w="1203563">
                <a:moveTo>
                  <a:pt x="0" y="0"/>
                </a:moveTo>
                <a:lnTo>
                  <a:pt x="1203563" y="0"/>
                </a:lnTo>
                <a:lnTo>
                  <a:pt x="1203563" y="1615521"/>
                </a:lnTo>
                <a:lnTo>
                  <a:pt x="0" y="161552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0839267" y="5774928"/>
            <a:ext cx="1340768" cy="1434674"/>
          </a:xfrm>
          <a:custGeom>
            <a:avLst/>
            <a:gdLst/>
            <a:ahLst/>
            <a:cxnLst/>
            <a:rect r="r" b="b" t="t" l="l"/>
            <a:pathLst>
              <a:path h="1434674" w="1340768">
                <a:moveTo>
                  <a:pt x="0" y="0"/>
                </a:moveTo>
                <a:lnTo>
                  <a:pt x="1340768" y="0"/>
                </a:lnTo>
                <a:lnTo>
                  <a:pt x="1340768" y="1434674"/>
                </a:lnTo>
                <a:lnTo>
                  <a:pt x="0" y="143467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0839267" y="6894442"/>
            <a:ext cx="1340768" cy="1434674"/>
          </a:xfrm>
          <a:custGeom>
            <a:avLst/>
            <a:gdLst/>
            <a:ahLst/>
            <a:cxnLst/>
            <a:rect r="r" b="b" t="t" l="l"/>
            <a:pathLst>
              <a:path h="1434674" w="1340768">
                <a:moveTo>
                  <a:pt x="0" y="0"/>
                </a:moveTo>
                <a:lnTo>
                  <a:pt x="1340768" y="0"/>
                </a:lnTo>
                <a:lnTo>
                  <a:pt x="1340768" y="1434674"/>
                </a:lnTo>
                <a:lnTo>
                  <a:pt x="0" y="143467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2264665" y="7057874"/>
            <a:ext cx="1340768" cy="1434674"/>
          </a:xfrm>
          <a:custGeom>
            <a:avLst/>
            <a:gdLst/>
            <a:ahLst/>
            <a:cxnLst/>
            <a:rect r="r" b="b" t="t" l="l"/>
            <a:pathLst>
              <a:path h="1434674" w="1340768">
                <a:moveTo>
                  <a:pt x="0" y="0"/>
                </a:moveTo>
                <a:lnTo>
                  <a:pt x="1340769" y="0"/>
                </a:lnTo>
                <a:lnTo>
                  <a:pt x="1340769" y="1434674"/>
                </a:lnTo>
                <a:lnTo>
                  <a:pt x="0" y="143467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2264665" y="5871010"/>
            <a:ext cx="1340768" cy="1434674"/>
          </a:xfrm>
          <a:custGeom>
            <a:avLst/>
            <a:gdLst/>
            <a:ahLst/>
            <a:cxnLst/>
            <a:rect r="r" b="b" t="t" l="l"/>
            <a:pathLst>
              <a:path h="1434674" w="1340768">
                <a:moveTo>
                  <a:pt x="0" y="0"/>
                </a:moveTo>
                <a:lnTo>
                  <a:pt x="1340769" y="0"/>
                </a:lnTo>
                <a:lnTo>
                  <a:pt x="1340769" y="1434675"/>
                </a:lnTo>
                <a:lnTo>
                  <a:pt x="0" y="143467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7003721" y="6132729"/>
            <a:ext cx="1336055" cy="1910638"/>
          </a:xfrm>
          <a:custGeom>
            <a:avLst/>
            <a:gdLst/>
            <a:ahLst/>
            <a:cxnLst/>
            <a:rect r="r" b="b" t="t" l="l"/>
            <a:pathLst>
              <a:path h="1910638" w="1336055">
                <a:moveTo>
                  <a:pt x="0" y="0"/>
                </a:moveTo>
                <a:lnTo>
                  <a:pt x="1336055" y="0"/>
                </a:lnTo>
                <a:lnTo>
                  <a:pt x="1336055" y="1910638"/>
                </a:lnTo>
                <a:lnTo>
                  <a:pt x="0" y="191063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8740204" y="6132729"/>
            <a:ext cx="1336055" cy="1910638"/>
          </a:xfrm>
          <a:custGeom>
            <a:avLst/>
            <a:gdLst/>
            <a:ahLst/>
            <a:cxnLst/>
            <a:rect r="r" b="b" t="t" l="l"/>
            <a:pathLst>
              <a:path h="1910638" w="1336055">
                <a:moveTo>
                  <a:pt x="0" y="0"/>
                </a:moveTo>
                <a:lnTo>
                  <a:pt x="1336055" y="0"/>
                </a:lnTo>
                <a:lnTo>
                  <a:pt x="1336055" y="1910638"/>
                </a:lnTo>
                <a:lnTo>
                  <a:pt x="0" y="191063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9296400" y="3725660"/>
            <a:ext cx="1203563" cy="1615521"/>
          </a:xfrm>
          <a:custGeom>
            <a:avLst/>
            <a:gdLst/>
            <a:ahLst/>
            <a:cxnLst/>
            <a:rect r="r" b="b" t="t" l="l"/>
            <a:pathLst>
              <a:path h="1615521" w="1203563">
                <a:moveTo>
                  <a:pt x="0" y="0"/>
                </a:moveTo>
                <a:lnTo>
                  <a:pt x="1203563" y="0"/>
                </a:lnTo>
                <a:lnTo>
                  <a:pt x="1203563" y="1615521"/>
                </a:lnTo>
                <a:lnTo>
                  <a:pt x="0" y="161552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0792229" y="3682240"/>
            <a:ext cx="2824783" cy="1967076"/>
          </a:xfrm>
          <a:custGeom>
            <a:avLst/>
            <a:gdLst/>
            <a:ahLst/>
            <a:cxnLst/>
            <a:rect r="r" b="b" t="t" l="l"/>
            <a:pathLst>
              <a:path h="1967076" w="2824783">
                <a:moveTo>
                  <a:pt x="0" y="0"/>
                </a:moveTo>
                <a:lnTo>
                  <a:pt x="2824782" y="0"/>
                </a:lnTo>
                <a:lnTo>
                  <a:pt x="2824782" y="1967076"/>
                </a:lnTo>
                <a:lnTo>
                  <a:pt x="0" y="196707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1240252" y="2050295"/>
            <a:ext cx="4323759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Milovníci vody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5236406" y="1569518"/>
            <a:ext cx="1977401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Pažitka</a:t>
            </a:r>
          </a:p>
        </p:txBody>
      </p:sp>
      <p:sp>
        <p:nvSpPr>
          <p:cNvPr name="TextBox 35" id="35"/>
          <p:cNvSpPr txBox="true"/>
          <p:nvPr/>
        </p:nvSpPr>
        <p:spPr>
          <a:xfrm rot="-1338332">
            <a:off x="686135" y="5524228"/>
            <a:ext cx="1981940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Bazalka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7003721" y="2689884"/>
            <a:ext cx="2069647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Petržlen</a:t>
            </a:r>
          </a:p>
        </p:txBody>
      </p:sp>
      <p:sp>
        <p:nvSpPr>
          <p:cNvPr name="TextBox 37" id="37"/>
          <p:cNvSpPr txBox="true"/>
          <p:nvPr/>
        </p:nvSpPr>
        <p:spPr>
          <a:xfrm rot="-1338332">
            <a:off x="431037" y="7421698"/>
            <a:ext cx="2301826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Koriander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5036266" y="8574410"/>
            <a:ext cx="1745812" cy="537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1F2020"/>
                </a:solidFill>
                <a:latin typeface="Gagalin"/>
                <a:ea typeface="Gagalin"/>
                <a:cs typeface="Gagalin"/>
                <a:sym typeface="Gagalin"/>
              </a:rPr>
              <a:t>Kôpor</a:t>
            </a:r>
          </a:p>
        </p:txBody>
      </p:sp>
      <p:sp>
        <p:nvSpPr>
          <p:cNvPr name="Freeform 39" id="39"/>
          <p:cNvSpPr/>
          <p:nvPr/>
        </p:nvSpPr>
        <p:spPr>
          <a:xfrm flipH="false" flipV="false" rot="1517363">
            <a:off x="2104644" y="5436852"/>
            <a:ext cx="2289023" cy="1348443"/>
          </a:xfrm>
          <a:custGeom>
            <a:avLst/>
            <a:gdLst/>
            <a:ahLst/>
            <a:cxnLst/>
            <a:rect r="r" b="b" t="t" l="l"/>
            <a:pathLst>
              <a:path h="1348443" w="2289023">
                <a:moveTo>
                  <a:pt x="0" y="0"/>
                </a:moveTo>
                <a:lnTo>
                  <a:pt x="2289023" y="0"/>
                </a:lnTo>
                <a:lnTo>
                  <a:pt x="2289023" y="1348442"/>
                </a:lnTo>
                <a:lnTo>
                  <a:pt x="0" y="134844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63866" y="-8797688"/>
            <a:ext cx="19342777" cy="19342777"/>
          </a:xfrm>
          <a:custGeom>
            <a:avLst/>
            <a:gdLst/>
            <a:ahLst/>
            <a:cxnLst/>
            <a:rect r="r" b="b" t="t" l="l"/>
            <a:pathLst>
              <a:path h="19342777" w="19342777">
                <a:moveTo>
                  <a:pt x="0" y="0"/>
                </a:moveTo>
                <a:lnTo>
                  <a:pt x="19342777" y="0"/>
                </a:lnTo>
                <a:lnTo>
                  <a:pt x="19342777" y="19342777"/>
                </a:lnTo>
                <a:lnTo>
                  <a:pt x="0" y="193427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201005" y="2111579"/>
            <a:ext cx="10152868" cy="3897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5644"/>
              </a:lnSpc>
              <a:spcBef>
                <a:spcPct val="0"/>
              </a:spcBef>
            </a:pPr>
            <a:r>
              <a:rPr lang="en-US" sz="11174">
                <a:solidFill>
                  <a:srgbClr val="A15469"/>
                </a:solidFill>
                <a:latin typeface="Gagalin"/>
                <a:ea typeface="Gagalin"/>
                <a:cs typeface="Gagalin"/>
                <a:sym typeface="Gagalin"/>
              </a:rPr>
              <a:t>Vertikálne pestovanie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DAHOtbyRTcs</dc:identifier>
  <dcterms:modified xsi:type="dcterms:W3CDTF">2011-08-01T06:04:30Z</dcterms:modified>
  <cp:revision>1</cp:revision>
  <dc:title>Záhradkár 101</dc:title>
</cp:coreProperties>
</file>